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Fira Sans Extra Condensed Medium"/>
      <p:regular r:id="rId19"/>
      <p:bold r:id="rId20"/>
      <p:italic r:id="rId21"/>
      <p:boldItalic r:id="rId22"/>
    </p:embeddedFont>
    <p:embeddedFont>
      <p:font typeface="Livvic"/>
      <p:regular r:id="rId23"/>
      <p:bold r:id="rId24"/>
      <p:italic r:id="rId25"/>
      <p:boldItalic r:id="rId26"/>
    </p:embeddedFont>
    <p:embeddedFont>
      <p:font typeface="Catamaran Light"/>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bold.fntdata"/><Relationship Id="rId22" Type="http://schemas.openxmlformats.org/officeDocument/2006/relationships/font" Target="fonts/FiraSansExtraCondensedMedium-boldItalic.fntdata"/><Relationship Id="rId21" Type="http://schemas.openxmlformats.org/officeDocument/2006/relationships/font" Target="fonts/FiraSansExtraCondensedMedium-italic.fntdata"/><Relationship Id="rId24" Type="http://schemas.openxmlformats.org/officeDocument/2006/relationships/font" Target="fonts/Livvic-bold.fntdata"/><Relationship Id="rId23" Type="http://schemas.openxmlformats.org/officeDocument/2006/relationships/font" Target="fonts/Livvic-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vvic-boldItalic.fntdata"/><Relationship Id="rId25" Type="http://schemas.openxmlformats.org/officeDocument/2006/relationships/font" Target="fonts/Livvic-italic.fntdata"/><Relationship Id="rId28" Type="http://schemas.openxmlformats.org/officeDocument/2006/relationships/font" Target="fonts/CatamaranLight-bold.fntdata"/><Relationship Id="rId27" Type="http://schemas.openxmlformats.org/officeDocument/2006/relationships/font" Target="fonts/CatamaranLigh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FiraSansExtraCondensedMedium-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ea080508e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ea080508e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cb91edbac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0cb91edba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0cb91edba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0cb91edba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0cb91edba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0cb91edba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0bfbde82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0bfbde82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www.youtube.com/@balsaengineering6686"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3940125" y="-164453"/>
            <a:ext cx="5203875" cy="5307953"/>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p:txBody>
      </p:sp>
      <p:sp>
        <p:nvSpPr>
          <p:cNvPr id="122" name="Google Shape;122;p22"/>
          <p:cNvSpPr txBox="1"/>
          <p:nvPr>
            <p:ph type="ctrTitle"/>
          </p:nvPr>
        </p:nvSpPr>
        <p:spPr>
          <a:xfrm>
            <a:off x="762175" y="1451125"/>
            <a:ext cx="45924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solidFill>
                  <a:schemeClr val="lt1"/>
                </a:solidFill>
              </a:rPr>
              <a:t>Tower</a:t>
            </a:r>
            <a:endParaRPr>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B/C</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31"/>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1"/>
          <p:cNvSpPr txBox="1"/>
          <p:nvPr>
            <p:ph idx="4294967295" type="ctrTitle"/>
          </p:nvPr>
        </p:nvSpPr>
        <p:spPr>
          <a:xfrm>
            <a:off x="426075" y="238650"/>
            <a:ext cx="53481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2: [</a:t>
            </a:r>
            <a:r>
              <a:rPr lang="en" sz="3300">
                <a:solidFill>
                  <a:schemeClr val="lt1"/>
                </a:solidFill>
              </a:rPr>
              <a:t>craftsmanship</a:t>
            </a:r>
            <a:r>
              <a:rPr lang="en" sz="3300">
                <a:solidFill>
                  <a:schemeClr val="lt1"/>
                </a:solidFill>
              </a:rPr>
              <a:t>]</a:t>
            </a:r>
            <a:endParaRPr sz="3300">
              <a:solidFill>
                <a:schemeClr val="lt1"/>
              </a:solidFill>
              <a:latin typeface="Livvic"/>
              <a:ea typeface="Livvic"/>
              <a:cs typeface="Livvic"/>
              <a:sym typeface="Livvic"/>
            </a:endParaRPr>
          </a:p>
        </p:txBody>
      </p:sp>
      <p:sp>
        <p:nvSpPr>
          <p:cNvPr id="203" name="Google Shape;203;p31"/>
          <p:cNvSpPr txBox="1"/>
          <p:nvPr/>
        </p:nvSpPr>
        <p:spPr>
          <a:xfrm>
            <a:off x="419250" y="1485700"/>
            <a:ext cx="8298900" cy="3986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Consistency</a:t>
            </a:r>
            <a:r>
              <a:rPr lang="en" sz="1900">
                <a:solidFill>
                  <a:schemeClr val="dk1"/>
                </a:solidFill>
                <a:latin typeface="Catamaran Light"/>
                <a:ea typeface="Catamaran Light"/>
                <a:cs typeface="Catamaran Light"/>
                <a:sym typeface="Catamaran Light"/>
              </a:rPr>
              <a:t>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Glue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Wood</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jig</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04" name="Google Shape;204;p31"/>
          <p:cNvPicPr preferRelativeResize="0"/>
          <p:nvPr/>
        </p:nvPicPr>
        <p:blipFill>
          <a:blip r:embed="rId3">
            <a:alphaModFix/>
          </a:blip>
          <a:stretch>
            <a:fillRect/>
          </a:stretch>
        </p:blipFill>
        <p:spPr>
          <a:xfrm>
            <a:off x="6207496" y="880125"/>
            <a:ext cx="2750400" cy="366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3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2"/>
          <p:cNvSpPr txBox="1"/>
          <p:nvPr>
            <p:ph idx="4294967295" type="ctrTitle"/>
          </p:nvPr>
        </p:nvSpPr>
        <p:spPr>
          <a:xfrm>
            <a:off x="426075" y="238650"/>
            <a:ext cx="52497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3: [data </a:t>
            </a:r>
            <a:r>
              <a:rPr lang="en" sz="3300">
                <a:solidFill>
                  <a:schemeClr val="lt1"/>
                </a:solidFill>
              </a:rPr>
              <a:t>collection</a:t>
            </a:r>
            <a:r>
              <a:rPr lang="en" sz="3300">
                <a:solidFill>
                  <a:schemeClr val="lt1"/>
                </a:solidFill>
              </a:rPr>
              <a:t>]</a:t>
            </a:r>
            <a:endParaRPr sz="3300">
              <a:solidFill>
                <a:schemeClr val="lt1"/>
              </a:solidFill>
              <a:latin typeface="Livvic"/>
              <a:ea typeface="Livvic"/>
              <a:cs typeface="Livvic"/>
              <a:sym typeface="Livvic"/>
            </a:endParaRPr>
          </a:p>
        </p:txBody>
      </p:sp>
      <p:sp>
        <p:nvSpPr>
          <p:cNvPr id="211" name="Google Shape;211;p32"/>
          <p:cNvSpPr txBox="1"/>
          <p:nvPr/>
        </p:nvSpPr>
        <p:spPr>
          <a:xfrm>
            <a:off x="419250" y="1485700"/>
            <a:ext cx="8298900" cy="427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Log</a:t>
            </a:r>
            <a:endParaRPr sz="1900">
              <a:solidFill>
                <a:schemeClr val="dk1"/>
              </a:solidFill>
              <a:latin typeface="Catamaran Light"/>
              <a:ea typeface="Catamaran Light"/>
              <a:cs typeface="Catamaran Light"/>
              <a:sym typeface="Catamaran Light"/>
            </a:endParaRPr>
          </a:p>
          <a:p>
            <a:pPr indent="0" lvl="0" marL="45720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Measure </a:t>
            </a:r>
            <a:endParaRPr sz="1900">
              <a:solidFill>
                <a:schemeClr val="dk1"/>
              </a:solidFill>
              <a:latin typeface="Catamaran Light"/>
              <a:ea typeface="Catamaran Light"/>
              <a:cs typeface="Catamaran Light"/>
              <a:sym typeface="Catamaran Light"/>
            </a:endParaRPr>
          </a:p>
          <a:p>
            <a:pPr indent="0" lvl="0" marL="45720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video(slow motion)</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12" name="Google Shape;212;p32"/>
          <p:cNvPicPr preferRelativeResize="0"/>
          <p:nvPr/>
        </p:nvPicPr>
        <p:blipFill>
          <a:blip r:embed="rId3">
            <a:alphaModFix/>
          </a:blip>
          <a:stretch>
            <a:fillRect/>
          </a:stretch>
        </p:blipFill>
        <p:spPr>
          <a:xfrm>
            <a:off x="5811165" y="1368400"/>
            <a:ext cx="3119160" cy="36301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3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3"/>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219" name="Google Shape;219;p33"/>
          <p:cNvSpPr txBox="1"/>
          <p:nvPr/>
        </p:nvSpPr>
        <p:spPr>
          <a:xfrm>
            <a:off x="419250" y="1485700"/>
            <a:ext cx="8298900" cy="427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Observe</a:t>
            </a:r>
            <a:r>
              <a:rPr lang="en" sz="1900">
                <a:solidFill>
                  <a:schemeClr val="dk1"/>
                </a:solidFill>
                <a:latin typeface="Catamaran Light"/>
                <a:ea typeface="Catamaran Light"/>
                <a:cs typeface="Catamaran Light"/>
                <a:sym typeface="Catamaran Light"/>
              </a:rPr>
              <a:t> during </a:t>
            </a:r>
            <a:r>
              <a:rPr lang="en" sz="1900">
                <a:solidFill>
                  <a:schemeClr val="dk1"/>
                </a:solidFill>
                <a:latin typeface="Catamaran Light"/>
                <a:ea typeface="Catamaran Light"/>
                <a:cs typeface="Catamaran Light"/>
                <a:sym typeface="Catamaran Light"/>
              </a:rPr>
              <a:t>competition</a:t>
            </a:r>
            <a:endParaRPr sz="1900">
              <a:solidFill>
                <a:schemeClr val="dk1"/>
              </a:solidFill>
              <a:latin typeface="Catamaran Light"/>
              <a:ea typeface="Catamaran Light"/>
              <a:cs typeface="Catamaran Light"/>
              <a:sym typeface="Catamaran Light"/>
            </a:endParaRPr>
          </a:p>
          <a:p>
            <a:pPr indent="0" lvl="0" marL="45720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Learn from mistake </a:t>
            </a:r>
            <a:endParaRPr sz="1900">
              <a:solidFill>
                <a:schemeClr val="dk1"/>
              </a:solidFill>
              <a:latin typeface="Catamaran Light"/>
              <a:ea typeface="Catamaran Light"/>
              <a:cs typeface="Catamaran Light"/>
              <a:sym typeface="Catamaran Light"/>
            </a:endParaRPr>
          </a:p>
          <a:p>
            <a:pPr indent="0" lvl="0" marL="45720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Build a lot and test a lot with well documentation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4"/>
          <p:cNvSpPr/>
          <p:nvPr/>
        </p:nvSpPr>
        <p:spPr>
          <a:xfrm>
            <a:off x="4568600" y="2915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4"/>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Yes, Saturn is the ringed one. This planet is a gas giant, and it’s composed mostly of hydrogen and helium</a:t>
            </a:r>
            <a:endParaRPr>
              <a:solidFill>
                <a:schemeClr val="lt1"/>
              </a:solidFill>
            </a:endParaRPr>
          </a:p>
        </p:txBody>
      </p:sp>
      <p:sp>
        <p:nvSpPr>
          <p:cNvPr id="227" name="Google Shape;227;p34"/>
          <p:cNvSpPr txBox="1"/>
          <p:nvPr>
            <p:ph idx="4" type="ctrTitle"/>
          </p:nvPr>
        </p:nvSpPr>
        <p:spPr>
          <a:xfrm>
            <a:off x="631883" y="3331927"/>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SUBWAY STATIONS</a:t>
            </a:r>
            <a:endParaRPr>
              <a:solidFill>
                <a:schemeClr val="lt1"/>
              </a:solidFill>
            </a:endParaRPr>
          </a:p>
        </p:txBody>
      </p:sp>
      <p:sp>
        <p:nvSpPr>
          <p:cNvPr id="228" name="Google Shape;228;p34"/>
          <p:cNvSpPr txBox="1"/>
          <p:nvPr>
            <p:ph type="ctrTitle"/>
          </p:nvPr>
        </p:nvSpPr>
        <p:spPr>
          <a:xfrm>
            <a:off x="1217775" y="1354775"/>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Resource 1</a:t>
            </a:r>
            <a:endParaRPr sz="2200">
              <a:solidFill>
                <a:schemeClr val="dk1"/>
              </a:solidFill>
            </a:endParaRPr>
          </a:p>
        </p:txBody>
      </p:sp>
      <p:sp>
        <p:nvSpPr>
          <p:cNvPr id="229" name="Google Shape;229;p34"/>
          <p:cNvSpPr txBox="1"/>
          <p:nvPr>
            <p:ph type="ctrTitle"/>
          </p:nvPr>
        </p:nvSpPr>
        <p:spPr>
          <a:xfrm>
            <a:off x="171700" y="0"/>
            <a:ext cx="4616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Additional Resources</a:t>
            </a:r>
            <a:endParaRPr sz="2600">
              <a:solidFill>
                <a:schemeClr val="lt1"/>
              </a:solidFill>
            </a:endParaRPr>
          </a:p>
        </p:txBody>
      </p:sp>
      <p:sp>
        <p:nvSpPr>
          <p:cNvPr id="230" name="Google Shape;230;p34"/>
          <p:cNvSpPr txBox="1"/>
          <p:nvPr>
            <p:ph type="ctrTitle"/>
          </p:nvPr>
        </p:nvSpPr>
        <p:spPr>
          <a:xfrm>
            <a:off x="6415400" y="3707250"/>
            <a:ext cx="8751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u="sng">
                <a:solidFill>
                  <a:schemeClr val="hlink"/>
                </a:solidFill>
                <a:hlinkClick r:id="rId3"/>
              </a:rPr>
              <a:t>link</a:t>
            </a:r>
            <a:endParaRPr sz="2200">
              <a:solidFill>
                <a:schemeClr val="lt1"/>
              </a:solidFill>
            </a:endParaRPr>
          </a:p>
        </p:txBody>
      </p:sp>
      <p:pic>
        <p:nvPicPr>
          <p:cNvPr id="231" name="Google Shape;231;p34"/>
          <p:cNvPicPr preferRelativeResize="0"/>
          <p:nvPr/>
        </p:nvPicPr>
        <p:blipFill rotWithShape="1">
          <a:blip r:embed="rId4">
            <a:alphaModFix/>
          </a:blip>
          <a:srcRect b="0" l="0" r="42386" t="0"/>
          <a:stretch/>
        </p:blipFill>
        <p:spPr>
          <a:xfrm>
            <a:off x="144450" y="698500"/>
            <a:ext cx="4424150" cy="29672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pic>
        <p:nvPicPr>
          <p:cNvPr id="236" name="Google Shape;236;p35"/>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237" name="Google Shape;237;p35"/>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5"/>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239" name="Google Shape;239;p35"/>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40" name="Google Shape;240;p35"/>
          <p:cNvGrpSpPr/>
          <p:nvPr/>
        </p:nvGrpSpPr>
        <p:grpSpPr>
          <a:xfrm>
            <a:off x="4582431" y="2545611"/>
            <a:ext cx="346056" cy="345674"/>
            <a:chOff x="3303268" y="3817349"/>
            <a:chExt cx="346056" cy="345674"/>
          </a:xfrm>
        </p:grpSpPr>
        <p:sp>
          <p:nvSpPr>
            <p:cNvPr id="241" name="Google Shape;241;p35"/>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 name="Google Shape;242;p35"/>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 name="Google Shape;243;p35"/>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 name="Google Shape;244;p35"/>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245" name="Google Shape;245;p35"/>
          <p:cNvGrpSpPr/>
          <p:nvPr/>
        </p:nvGrpSpPr>
        <p:grpSpPr>
          <a:xfrm>
            <a:off x="4582447" y="1968549"/>
            <a:ext cx="346024" cy="345674"/>
            <a:chOff x="4201447" y="3817349"/>
            <a:chExt cx="346024" cy="345674"/>
          </a:xfrm>
        </p:grpSpPr>
        <p:sp>
          <p:nvSpPr>
            <p:cNvPr id="246" name="Google Shape;246;p35"/>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7" name="Google Shape;247;p35"/>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1" name="Google Shape;131;p23"/>
          <p:cNvSpPr txBox="1"/>
          <p:nvPr>
            <p:ph type="ctrTitle"/>
          </p:nvPr>
        </p:nvSpPr>
        <p:spPr>
          <a:xfrm>
            <a:off x="2217925" y="802174"/>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32" name="Google Shape;132;p23"/>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3" name="Google Shape;133;p23"/>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4" name="Google Shape;134;p23"/>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35" name="Google Shape;135;p23"/>
          <p:cNvSpPr txBox="1"/>
          <p:nvPr>
            <p:ph type="ctrTitle"/>
          </p:nvPr>
        </p:nvSpPr>
        <p:spPr>
          <a:xfrm>
            <a:off x="2199950" y="323285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OTHER FREE RESOURCES</a:t>
            </a:r>
            <a:endParaRPr sz="1600"/>
          </a:p>
        </p:txBody>
      </p:sp>
      <p:sp>
        <p:nvSpPr>
          <p:cNvPr id="136" name="Google Shape;136;p23"/>
          <p:cNvSpPr txBox="1"/>
          <p:nvPr>
            <p:ph type="ctrTitle"/>
          </p:nvPr>
        </p:nvSpPr>
        <p:spPr>
          <a:xfrm>
            <a:off x="2199949" y="1636838"/>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DIFFICULT TOPICS</a:t>
            </a:r>
            <a:endParaRPr sz="1600"/>
          </a:p>
        </p:txBody>
      </p:sp>
      <p:sp>
        <p:nvSpPr>
          <p:cNvPr id="137" name="Google Shape;137;p23"/>
          <p:cNvSpPr txBox="1"/>
          <p:nvPr>
            <p:ph type="ctrTitle"/>
          </p:nvPr>
        </p:nvSpPr>
        <p:spPr>
          <a:xfrm>
            <a:off x="2199950" y="23981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sp>
        <p:nvSpPr>
          <p:cNvPr id="144" name="Google Shape;144;p24"/>
          <p:cNvSpPr txBox="1"/>
          <p:nvPr/>
        </p:nvSpPr>
        <p:spPr>
          <a:xfrm>
            <a:off x="419250" y="1485700"/>
            <a:ext cx="5478600" cy="5156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Dimension (50cm tall)</a:t>
            </a:r>
            <a:endParaRPr sz="1900">
              <a:solidFill>
                <a:schemeClr val="dk1"/>
              </a:solidFill>
              <a:latin typeface="Catamaran Light"/>
              <a:ea typeface="Catamaran Light"/>
              <a:cs typeface="Catamaran Light"/>
              <a:sym typeface="Catamaran Light"/>
            </a:endParaRPr>
          </a:p>
          <a:p>
            <a:pPr indent="0" lvl="0" marL="45720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45720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Bonus point</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Scoring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Make sure not to get tier down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During competition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45" name="Google Shape;145;p24"/>
          <p:cNvPicPr preferRelativeResize="0"/>
          <p:nvPr/>
        </p:nvPicPr>
        <p:blipFill>
          <a:blip r:embed="rId3">
            <a:alphaModFix/>
          </a:blip>
          <a:stretch>
            <a:fillRect/>
          </a:stretch>
        </p:blipFill>
        <p:spPr>
          <a:xfrm>
            <a:off x="3235675" y="1524725"/>
            <a:ext cx="2353775" cy="1619350"/>
          </a:xfrm>
          <a:prstGeom prst="rect">
            <a:avLst/>
          </a:prstGeom>
          <a:noFill/>
          <a:ln>
            <a:noFill/>
          </a:ln>
        </p:spPr>
      </p:pic>
      <p:pic>
        <p:nvPicPr>
          <p:cNvPr id="146" name="Google Shape;146;p24"/>
          <p:cNvPicPr preferRelativeResize="0"/>
          <p:nvPr/>
        </p:nvPicPr>
        <p:blipFill>
          <a:blip r:embed="rId4">
            <a:alphaModFix/>
          </a:blip>
          <a:stretch>
            <a:fillRect/>
          </a:stretch>
        </p:blipFill>
        <p:spPr>
          <a:xfrm>
            <a:off x="7338726" y="73050"/>
            <a:ext cx="1805275" cy="4329174"/>
          </a:xfrm>
          <a:prstGeom prst="rect">
            <a:avLst/>
          </a:prstGeom>
          <a:noFill/>
          <a:ln>
            <a:noFill/>
          </a:ln>
        </p:spPr>
      </p:pic>
      <p:sp>
        <p:nvSpPr>
          <p:cNvPr id="147" name="Google Shape;147;p24"/>
          <p:cNvSpPr txBox="1"/>
          <p:nvPr/>
        </p:nvSpPr>
        <p:spPr>
          <a:xfrm>
            <a:off x="7741800" y="4344625"/>
            <a:ext cx="1146600" cy="16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tamaran Light"/>
                <a:ea typeface="Catamaran Light"/>
                <a:cs typeface="Catamaran Light"/>
                <a:sym typeface="Catamaran Light"/>
              </a:rPr>
              <a:t>Div B rule</a:t>
            </a:r>
            <a:endParaRPr sz="1200">
              <a:solidFill>
                <a:schemeClr val="dk1"/>
              </a:solidFill>
              <a:latin typeface="Catamaran Light"/>
              <a:ea typeface="Catamaran Light"/>
              <a:cs typeface="Catamaran Light"/>
              <a:sym typeface="Catamaran Light"/>
            </a:endParaRPr>
          </a:p>
        </p:txBody>
      </p:sp>
      <p:pic>
        <p:nvPicPr>
          <p:cNvPr id="148" name="Google Shape;148;p24"/>
          <p:cNvPicPr preferRelativeResize="0"/>
          <p:nvPr/>
        </p:nvPicPr>
        <p:blipFill>
          <a:blip r:embed="rId5">
            <a:alphaModFix/>
          </a:blip>
          <a:stretch>
            <a:fillRect/>
          </a:stretch>
        </p:blipFill>
        <p:spPr>
          <a:xfrm>
            <a:off x="2642750" y="4679850"/>
            <a:ext cx="6501249" cy="337925"/>
          </a:xfrm>
          <a:prstGeom prst="rect">
            <a:avLst/>
          </a:prstGeom>
          <a:noFill/>
          <a:ln>
            <a:noFill/>
          </a:ln>
        </p:spPr>
      </p:pic>
      <p:pic>
        <p:nvPicPr>
          <p:cNvPr id="149" name="Google Shape;149;p24"/>
          <p:cNvPicPr preferRelativeResize="0"/>
          <p:nvPr/>
        </p:nvPicPr>
        <p:blipFill rotWithShape="1">
          <a:blip r:embed="rId6">
            <a:alphaModFix/>
          </a:blip>
          <a:srcRect b="43851" l="21698" r="24162" t="0"/>
          <a:stretch/>
        </p:blipFill>
        <p:spPr>
          <a:xfrm>
            <a:off x="5637825" y="1485700"/>
            <a:ext cx="1700900" cy="2945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5"/>
          <p:cNvPicPr preferRelativeResize="0"/>
          <p:nvPr/>
        </p:nvPicPr>
        <p:blipFill>
          <a:blip r:embed="rId3">
            <a:alphaModFix/>
          </a:blip>
          <a:stretch>
            <a:fillRect/>
          </a:stretch>
        </p:blipFill>
        <p:spPr>
          <a:xfrm>
            <a:off x="534200" y="152400"/>
            <a:ext cx="3724406" cy="4838700"/>
          </a:xfrm>
          <a:prstGeom prst="rect">
            <a:avLst/>
          </a:prstGeom>
          <a:noFill/>
          <a:ln>
            <a:noFill/>
          </a:ln>
        </p:spPr>
      </p:pic>
      <p:pic>
        <p:nvPicPr>
          <p:cNvPr id="155" name="Google Shape;155;p25"/>
          <p:cNvPicPr preferRelativeResize="0"/>
          <p:nvPr/>
        </p:nvPicPr>
        <p:blipFill>
          <a:blip r:embed="rId4">
            <a:alphaModFix/>
          </a:blip>
          <a:stretch>
            <a:fillRect/>
          </a:stretch>
        </p:blipFill>
        <p:spPr>
          <a:xfrm>
            <a:off x="4777306" y="152400"/>
            <a:ext cx="3745893" cy="4838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6"/>
          <p:cNvPicPr preferRelativeResize="0"/>
          <p:nvPr/>
        </p:nvPicPr>
        <p:blipFill>
          <a:blip r:embed="rId3">
            <a:alphaModFix/>
          </a:blip>
          <a:stretch>
            <a:fillRect/>
          </a:stretch>
        </p:blipFill>
        <p:spPr>
          <a:xfrm>
            <a:off x="534175" y="152400"/>
            <a:ext cx="3813419" cy="4838700"/>
          </a:xfrm>
          <a:prstGeom prst="rect">
            <a:avLst/>
          </a:prstGeom>
          <a:noFill/>
          <a:ln>
            <a:noFill/>
          </a:ln>
        </p:spPr>
      </p:pic>
      <p:pic>
        <p:nvPicPr>
          <p:cNvPr id="161" name="Google Shape;161;p26"/>
          <p:cNvPicPr preferRelativeResize="0"/>
          <p:nvPr/>
        </p:nvPicPr>
        <p:blipFill>
          <a:blip r:embed="rId4">
            <a:alphaModFix/>
          </a:blip>
          <a:stretch>
            <a:fillRect/>
          </a:stretch>
        </p:blipFill>
        <p:spPr>
          <a:xfrm>
            <a:off x="4919769" y="152400"/>
            <a:ext cx="3711385" cy="4838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7"/>
          <p:cNvPicPr preferRelativeResize="0"/>
          <p:nvPr/>
        </p:nvPicPr>
        <p:blipFill>
          <a:blip r:embed="rId3">
            <a:alphaModFix/>
          </a:blip>
          <a:stretch>
            <a:fillRect/>
          </a:stretch>
        </p:blipFill>
        <p:spPr>
          <a:xfrm>
            <a:off x="806813" y="1366000"/>
            <a:ext cx="7530376" cy="2930375"/>
          </a:xfrm>
          <a:prstGeom prst="rect">
            <a:avLst/>
          </a:prstGeom>
          <a:noFill/>
          <a:ln>
            <a:noFill/>
          </a:ln>
        </p:spPr>
      </p:pic>
      <p:sp>
        <p:nvSpPr>
          <p:cNvPr id="167" name="Google Shape;167;p2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Scoring</a:t>
            </a:r>
            <a:endParaRPr sz="3300">
              <a:solidFill>
                <a:schemeClr val="lt1"/>
              </a:solidFill>
              <a:latin typeface="Livvic"/>
              <a:ea typeface="Livvic"/>
              <a:cs typeface="Livvic"/>
              <a:sym typeface="Livv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pic>
        <p:nvPicPr>
          <p:cNvPr id="173" name="Google Shape;173;p28"/>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74" name="Google Shape;174;p28"/>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8"/>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DIFFICULT TOPICS</a:t>
            </a:r>
            <a:endParaRPr>
              <a:solidFill>
                <a:schemeClr val="lt1"/>
              </a:solidFill>
            </a:endParaRPr>
          </a:p>
        </p:txBody>
      </p:sp>
      <p:sp>
        <p:nvSpPr>
          <p:cNvPr id="176" name="Google Shape;176;p28"/>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77" name="Google Shape;177;p28"/>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29"/>
          <p:cNvSpPr/>
          <p:nvPr/>
        </p:nvSpPr>
        <p:spPr>
          <a:xfrm flipH="1">
            <a:off x="-150" y="0"/>
            <a:ext cx="67173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9"/>
          <p:cNvSpPr txBox="1"/>
          <p:nvPr>
            <p:ph idx="4294967295" type="ctrTitle"/>
          </p:nvPr>
        </p:nvSpPr>
        <p:spPr>
          <a:xfrm>
            <a:off x="426075" y="238650"/>
            <a:ext cx="61017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1: </a:t>
            </a:r>
            <a:r>
              <a:rPr lang="en" sz="3300">
                <a:solidFill>
                  <a:schemeClr val="lt1"/>
                </a:solidFill>
              </a:rPr>
              <a:t>how to design/shape</a:t>
            </a:r>
            <a:endParaRPr sz="3300">
              <a:solidFill>
                <a:schemeClr val="lt1"/>
              </a:solidFill>
              <a:latin typeface="Livvic"/>
              <a:ea typeface="Livvic"/>
              <a:cs typeface="Livvic"/>
              <a:sym typeface="Livvic"/>
            </a:endParaRPr>
          </a:p>
        </p:txBody>
      </p:sp>
      <p:pic>
        <p:nvPicPr>
          <p:cNvPr id="184" name="Google Shape;184;p29"/>
          <p:cNvPicPr preferRelativeResize="0"/>
          <p:nvPr/>
        </p:nvPicPr>
        <p:blipFill>
          <a:blip r:embed="rId3">
            <a:alphaModFix/>
          </a:blip>
          <a:stretch>
            <a:fillRect/>
          </a:stretch>
        </p:blipFill>
        <p:spPr>
          <a:xfrm>
            <a:off x="1797000" y="1821095"/>
            <a:ext cx="6101699" cy="2440104"/>
          </a:xfrm>
          <a:prstGeom prst="rect">
            <a:avLst/>
          </a:prstGeom>
          <a:noFill/>
          <a:ln>
            <a:noFill/>
          </a:ln>
        </p:spPr>
      </p:pic>
      <p:pic>
        <p:nvPicPr>
          <p:cNvPr id="185" name="Google Shape;185;p29"/>
          <p:cNvPicPr preferRelativeResize="0"/>
          <p:nvPr/>
        </p:nvPicPr>
        <p:blipFill>
          <a:blip r:embed="rId4">
            <a:alphaModFix/>
          </a:blip>
          <a:stretch>
            <a:fillRect/>
          </a:stretch>
        </p:blipFill>
        <p:spPr>
          <a:xfrm>
            <a:off x="6901800" y="773450"/>
            <a:ext cx="2153975" cy="4069548"/>
          </a:xfrm>
          <a:prstGeom prst="rect">
            <a:avLst/>
          </a:prstGeom>
          <a:noFill/>
          <a:ln>
            <a:noFill/>
          </a:ln>
        </p:spPr>
      </p:pic>
      <p:pic>
        <p:nvPicPr>
          <p:cNvPr id="186" name="Google Shape;186;p29"/>
          <p:cNvPicPr preferRelativeResize="0"/>
          <p:nvPr/>
        </p:nvPicPr>
        <p:blipFill>
          <a:blip r:embed="rId5">
            <a:alphaModFix/>
          </a:blip>
          <a:stretch>
            <a:fillRect/>
          </a:stretch>
        </p:blipFill>
        <p:spPr>
          <a:xfrm>
            <a:off x="1" y="1232650"/>
            <a:ext cx="1899633" cy="3953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30"/>
          <p:cNvSpPr/>
          <p:nvPr/>
        </p:nvSpPr>
        <p:spPr>
          <a:xfrm flipH="1">
            <a:off x="-175" y="0"/>
            <a:ext cx="79062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0"/>
          <p:cNvSpPr txBox="1"/>
          <p:nvPr>
            <p:ph idx="4294967295" type="ctrTitle"/>
          </p:nvPr>
        </p:nvSpPr>
        <p:spPr>
          <a:xfrm>
            <a:off x="426075" y="238650"/>
            <a:ext cx="73350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1: force act on each </a:t>
            </a:r>
            <a:r>
              <a:rPr lang="en" sz="3300">
                <a:solidFill>
                  <a:schemeClr val="lt1"/>
                </a:solidFill>
              </a:rPr>
              <a:t>members</a:t>
            </a:r>
            <a:r>
              <a:rPr lang="en" sz="3300">
                <a:solidFill>
                  <a:schemeClr val="lt1"/>
                </a:solidFill>
              </a:rPr>
              <a:t> </a:t>
            </a:r>
            <a:endParaRPr sz="3300">
              <a:solidFill>
                <a:schemeClr val="lt1"/>
              </a:solidFill>
              <a:latin typeface="Livvic"/>
              <a:ea typeface="Livvic"/>
              <a:cs typeface="Livvic"/>
              <a:sym typeface="Livvic"/>
            </a:endParaRPr>
          </a:p>
        </p:txBody>
      </p:sp>
      <p:sp>
        <p:nvSpPr>
          <p:cNvPr id="193" name="Google Shape;193;p30"/>
          <p:cNvSpPr txBox="1"/>
          <p:nvPr/>
        </p:nvSpPr>
        <p:spPr>
          <a:xfrm>
            <a:off x="419250" y="1485700"/>
            <a:ext cx="53631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Density</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Force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94" name="Google Shape;194;p30"/>
          <p:cNvPicPr preferRelativeResize="0"/>
          <p:nvPr/>
        </p:nvPicPr>
        <p:blipFill>
          <a:blip r:embed="rId3">
            <a:alphaModFix/>
          </a:blip>
          <a:stretch>
            <a:fillRect/>
          </a:stretch>
        </p:blipFill>
        <p:spPr>
          <a:xfrm>
            <a:off x="6104075" y="1840100"/>
            <a:ext cx="3003574" cy="3033125"/>
          </a:xfrm>
          <a:prstGeom prst="rect">
            <a:avLst/>
          </a:prstGeom>
          <a:noFill/>
          <a:ln>
            <a:noFill/>
          </a:ln>
        </p:spPr>
      </p:pic>
      <p:pic>
        <p:nvPicPr>
          <p:cNvPr id="195" name="Google Shape;195;p30"/>
          <p:cNvPicPr preferRelativeResize="0"/>
          <p:nvPr/>
        </p:nvPicPr>
        <p:blipFill>
          <a:blip r:embed="rId4">
            <a:alphaModFix/>
          </a:blip>
          <a:stretch>
            <a:fillRect/>
          </a:stretch>
        </p:blipFill>
        <p:spPr>
          <a:xfrm>
            <a:off x="-228" y="3074800"/>
            <a:ext cx="2860001" cy="2068700"/>
          </a:xfrm>
          <a:prstGeom prst="rect">
            <a:avLst/>
          </a:prstGeom>
          <a:noFill/>
          <a:ln>
            <a:noFill/>
          </a:ln>
        </p:spPr>
      </p:pic>
      <p:pic>
        <p:nvPicPr>
          <p:cNvPr id="196" name="Google Shape;196;p30"/>
          <p:cNvPicPr preferRelativeResize="0"/>
          <p:nvPr/>
        </p:nvPicPr>
        <p:blipFill>
          <a:blip r:embed="rId5">
            <a:alphaModFix/>
          </a:blip>
          <a:stretch>
            <a:fillRect/>
          </a:stretch>
        </p:blipFill>
        <p:spPr>
          <a:xfrm rot="5400002">
            <a:off x="3119124" y="2242050"/>
            <a:ext cx="3734599" cy="1854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