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68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  <p:sldId id="270" r:id="rId19"/>
    <p:sldId id="271" r:id="rId20"/>
    <p:sldId id="272" r:id="rId21"/>
  </p:sldIdLst>
  <p:sldSz cy="5143500" cx="9144000"/>
  <p:notesSz cx="6858000" cy="9144000"/>
  <p:embeddedFontLst>
    <p:embeddedFont>
      <p:font typeface="Catamaran"/>
      <p:regular r:id="rId22"/>
      <p:bold r:id="rId23"/>
    </p:embeddedFont>
    <p:embeddedFont>
      <p:font typeface="Fira Sans Extra Condensed Medium"/>
      <p:regular r:id="rId24"/>
      <p:bold r:id="rId25"/>
      <p:italic r:id="rId26"/>
      <p:boldItalic r:id="rId27"/>
    </p:embeddedFont>
    <p:embeddedFont>
      <p:font typeface="Livvic"/>
      <p:regular r:id="rId28"/>
      <p:bold r:id="rId29"/>
      <p:italic r:id="rId30"/>
      <p:boldItalic r:id="rId31"/>
    </p:embeddedFont>
    <p:embeddedFont>
      <p:font typeface="Catamaran Light"/>
      <p:regular r:id="rId32"/>
      <p:bold r:id="rId33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6.xml"/><Relationship Id="rId22" Type="http://schemas.openxmlformats.org/officeDocument/2006/relationships/font" Target="fonts/Catamaran-regular.fntdata"/><Relationship Id="rId21" Type="http://schemas.openxmlformats.org/officeDocument/2006/relationships/slide" Target="slides/slide17.xml"/><Relationship Id="rId24" Type="http://schemas.openxmlformats.org/officeDocument/2006/relationships/font" Target="fonts/FiraSansExtraCondensedMedium-regular.fntdata"/><Relationship Id="rId23" Type="http://schemas.openxmlformats.org/officeDocument/2006/relationships/font" Target="fonts/Catamaran-bold.fntdata"/><Relationship Id="rId1" Type="http://schemas.openxmlformats.org/officeDocument/2006/relationships/theme" Target="theme/theme2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slide" Target="slides/slide5.xml"/><Relationship Id="rId26" Type="http://schemas.openxmlformats.org/officeDocument/2006/relationships/font" Target="fonts/FiraSansExtraCondensedMedium-italic.fntdata"/><Relationship Id="rId25" Type="http://schemas.openxmlformats.org/officeDocument/2006/relationships/font" Target="fonts/FiraSansExtraCondensedMedium-bold.fntdata"/><Relationship Id="rId28" Type="http://schemas.openxmlformats.org/officeDocument/2006/relationships/font" Target="fonts/Livvic-regular.fntdata"/><Relationship Id="rId27" Type="http://schemas.openxmlformats.org/officeDocument/2006/relationships/font" Target="fonts/FiraSansExtraCondensedMedium-boldItalic.fntdata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29" Type="http://schemas.openxmlformats.org/officeDocument/2006/relationships/font" Target="fonts/Livvic-bold.fntdata"/><Relationship Id="rId7" Type="http://schemas.openxmlformats.org/officeDocument/2006/relationships/slide" Target="slides/slide3.xml"/><Relationship Id="rId8" Type="http://schemas.openxmlformats.org/officeDocument/2006/relationships/slide" Target="slides/slide4.xml"/><Relationship Id="rId31" Type="http://schemas.openxmlformats.org/officeDocument/2006/relationships/font" Target="fonts/Livvic-boldItalic.fntdata"/><Relationship Id="rId30" Type="http://schemas.openxmlformats.org/officeDocument/2006/relationships/font" Target="fonts/Livvic-italic.fntdata"/><Relationship Id="rId11" Type="http://schemas.openxmlformats.org/officeDocument/2006/relationships/slide" Target="slides/slide7.xml"/><Relationship Id="rId33" Type="http://schemas.openxmlformats.org/officeDocument/2006/relationships/font" Target="fonts/CatamaranLight-bold.fntdata"/><Relationship Id="rId10" Type="http://schemas.openxmlformats.org/officeDocument/2006/relationships/slide" Target="slides/slide6.xml"/><Relationship Id="rId32" Type="http://schemas.openxmlformats.org/officeDocument/2006/relationships/font" Target="fonts/CatamaranLight-regular.fntdata"/><Relationship Id="rId13" Type="http://schemas.openxmlformats.org/officeDocument/2006/relationships/slide" Target="slides/slide9.xml"/><Relationship Id="rId12" Type="http://schemas.openxmlformats.org/officeDocument/2006/relationships/slide" Target="slides/slide8.xml"/><Relationship Id="rId15" Type="http://schemas.openxmlformats.org/officeDocument/2006/relationships/slide" Target="slides/slide11.xml"/><Relationship Id="rId14" Type="http://schemas.openxmlformats.org/officeDocument/2006/relationships/slide" Target="slides/slide10.xml"/><Relationship Id="rId17" Type="http://schemas.openxmlformats.org/officeDocument/2006/relationships/slide" Target="slides/slide13.xml"/><Relationship Id="rId16" Type="http://schemas.openxmlformats.org/officeDocument/2006/relationships/slide" Target="slides/slide12.xml"/><Relationship Id="rId19" Type="http://schemas.openxmlformats.org/officeDocument/2006/relationships/slide" Target="slides/slide15.xml"/><Relationship Id="rId18" Type="http://schemas.openxmlformats.org/officeDocument/2006/relationships/slide" Target="slides/slide14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hyperlink" Target="https://scioly.org/tests/" TargetMode="Externa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hyperlink" Target="https://scioly.org/tests/" TargetMode="Externa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hyperlink" Target="https://scioly.org/tests/" TargetMode="Externa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5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g4dfce81f19_0_4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7" name="Google Shape;117;g4dfce81f19_0_4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9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Google Shape;200;g2ea080508e7_0_4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1" name="Google Shape;201;g2ea080508e7_0_4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/>
              <a:t>Feel free to add more topics and make sure that there are plenty of pictures/diagrams!</a:t>
            </a:r>
            <a:endParaRPr b="1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7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Google Shape;208;g33e13d9a7e_0_791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9" name="Google Shape;209;g33e13d9a7e_0_79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\</a:t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7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Google Shape;218;g2ea080508e7_0_5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9" name="Google Shape;219;g2ea080508e7_0_5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/>
              <a:t>Pull some questions from exams on the </a:t>
            </a:r>
            <a:r>
              <a:rPr b="1" lang="en" u="sng">
                <a:solidFill>
                  <a:schemeClr val="hlink"/>
                </a:solidFill>
                <a:hlinkClick r:id="rId2"/>
              </a:rPr>
              <a:t>scioly wiki test exchange</a:t>
            </a:r>
            <a:r>
              <a:rPr b="1" lang="en"/>
              <a:t>, first give attendees a couple minutes to read over them/work through them, then walk them through the answers. Try to get a mix of multiple choice and short answer or matching</a:t>
            </a:r>
            <a:endParaRPr b="1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4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Google Shape;225;g2ea080508e7_0_6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6" name="Google Shape;226;g2ea080508e7_0_6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/>
              <a:t>Pull some questions from exams on the </a:t>
            </a:r>
            <a:r>
              <a:rPr b="1" lang="en" u="sng">
                <a:solidFill>
                  <a:schemeClr val="hlink"/>
                </a:solidFill>
                <a:hlinkClick r:id="rId2"/>
              </a:rPr>
              <a:t>scioly wiki test exchange</a:t>
            </a:r>
            <a:r>
              <a:rPr b="1" lang="en"/>
              <a:t>, first give attendees a couple minutes to read over them/work through them, then walk them through the answers</a:t>
            </a:r>
            <a:endParaRPr b="1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Google Shape;232;g2ea080508e7_0_7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3" name="Google Shape;233;g2ea080508e7_0_7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/>
              <a:t>Pull some questions from exams on the </a:t>
            </a:r>
            <a:r>
              <a:rPr b="1" lang="en" u="sng">
                <a:solidFill>
                  <a:schemeClr val="hlink"/>
                </a:solidFill>
                <a:hlinkClick r:id="rId2"/>
              </a:rPr>
              <a:t>scioly wiki test exchange</a:t>
            </a:r>
            <a:r>
              <a:rPr b="1" lang="en"/>
              <a:t>, first give attendees a couple minutes to read over them/work through them, then walk them through the answers</a:t>
            </a:r>
            <a:endParaRPr b="1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8" name="Shape 2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" name="Google Shape;239;g5158d5a3ec_0_27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0" name="Google Shape;240;g5158d5a3ec_0_27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rgbClr val="3C4043"/>
                </a:solidFill>
              </a:rPr>
              <a:t>Here, you can link or mention any online or book resources that helped you in this event when you were a competitor. Try to avoid general resources like scioly wiki, because they probably already are familiar with it.</a:t>
            </a:r>
            <a:endParaRPr b="1" sz="1200">
              <a:solidFill>
                <a:srgbClr val="3C4043"/>
              </a:solidFill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2" name="Shape 2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" name="Google Shape;253;g30efcc753e4_0_7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4" name="Google Shape;254;g30efcc753e4_0_7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rgbClr val="3C4043"/>
                </a:solidFill>
              </a:rPr>
              <a:t>Here, you can link or mention any online or book resources that helped you in this event when you were a competitor. Try to avoid general resources like scioly wiki, because they probably already are familiar with it.</a:t>
            </a:r>
            <a:endParaRPr b="1" sz="1200">
              <a:solidFill>
                <a:srgbClr val="3C4043"/>
              </a:solidFill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6" name="Shape 2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" name="Google Shape;267;g5465e7bc0b_1_4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8" name="Google Shape;268;g5465e7bc0b_1_4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(replace picture with a picture from one of our tournaments)</a:t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5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g33e13d9a7e_0_1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7" name="Google Shape;127;g33e13d9a7e_0_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rgbClr val="3C4043"/>
                </a:solidFill>
              </a:rPr>
              <a:t>For Builds: </a:t>
            </a:r>
            <a:r>
              <a:rPr lang="en" sz="1200">
                <a:solidFill>
                  <a:srgbClr val="3C4043"/>
                </a:solidFill>
              </a:rPr>
              <a:t>Replace</a:t>
            </a:r>
            <a:r>
              <a:rPr i="1" lang="en" sz="1200">
                <a:solidFill>
                  <a:srgbClr val="3C4043"/>
                </a:solidFill>
              </a:rPr>
              <a:t> difficult topics</a:t>
            </a:r>
            <a:r>
              <a:rPr lang="en" sz="1200">
                <a:solidFill>
                  <a:srgbClr val="3C4043"/>
                </a:solidFill>
              </a:rPr>
              <a:t> with </a:t>
            </a:r>
            <a:r>
              <a:rPr i="1" lang="en" sz="1200">
                <a:solidFill>
                  <a:srgbClr val="3C4043"/>
                </a:solidFill>
              </a:rPr>
              <a:t>physical principles</a:t>
            </a:r>
            <a:r>
              <a:rPr lang="en" sz="1200">
                <a:solidFill>
                  <a:srgbClr val="3C4043"/>
                </a:solidFill>
              </a:rPr>
              <a:t> </a:t>
            </a:r>
            <a:r>
              <a:rPr lang="en" sz="1200">
                <a:solidFill>
                  <a:srgbClr val="3C4043"/>
                </a:solidFill>
              </a:rPr>
              <a:t>involved</a:t>
            </a:r>
            <a:r>
              <a:rPr lang="en" sz="1200">
                <a:solidFill>
                  <a:srgbClr val="3C4043"/>
                </a:solidFill>
              </a:rPr>
              <a:t> in the build and replace </a:t>
            </a:r>
            <a:r>
              <a:rPr i="1" lang="en" sz="1200">
                <a:solidFill>
                  <a:srgbClr val="3C4043"/>
                </a:solidFill>
              </a:rPr>
              <a:t>common questions</a:t>
            </a:r>
            <a:r>
              <a:rPr lang="en" sz="1200">
                <a:solidFill>
                  <a:srgbClr val="3C4043"/>
                </a:solidFill>
              </a:rPr>
              <a:t> </a:t>
            </a:r>
            <a:r>
              <a:rPr lang="en" sz="1200">
                <a:solidFill>
                  <a:srgbClr val="3C4043"/>
                </a:solidFill>
              </a:rPr>
              <a:t>with</a:t>
            </a:r>
            <a:r>
              <a:rPr lang="en" sz="1200">
                <a:solidFill>
                  <a:srgbClr val="3C4043"/>
                </a:solidFill>
              </a:rPr>
              <a:t> </a:t>
            </a:r>
            <a:r>
              <a:rPr i="1" lang="en" sz="1200">
                <a:solidFill>
                  <a:srgbClr val="3C4043"/>
                </a:solidFill>
              </a:rPr>
              <a:t>common designs</a:t>
            </a:r>
            <a:endParaRPr i="1" sz="1200">
              <a:solidFill>
                <a:srgbClr val="3C4043"/>
              </a:solidFill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3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g30efcc753e4_0_2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5" name="Google Shape;145;g30efcc753e4_0_2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/>
              <a:t>This section should focus on topics that are more math-based (harder to self-teach), concepts that come only usually up in college level courses, or concepts that you struggled with when you competed in this event</a:t>
            </a:r>
            <a:endParaRPr b="1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2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g5522eb7919_1_6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4" name="Google Shape;154;g5522eb7919_1_6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/>
              <a:t>Highlight key points from the rules sheet:</a:t>
            </a:r>
            <a:r>
              <a:rPr lang="en"/>
              <a:t> DESIGN LOGS that basically grant free points, most tested-on topics, point distribution so that competitors know what to prioritize, allowed notes and equipment, etc.</a:t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0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g30efcc753e4_0_2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2" name="Google Shape;162;g30efcc753e4_0_2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8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g30efcc753e4_0_3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0" name="Google Shape;170;g30efcc753e4_0_3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5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g33e13d9a7e_0_54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7" name="Google Shape;177;g33e13d9a7e_0_54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/>
              <a:t>This section should focus on topics that are more math-based (harder to self-teach), concepts that come only usually up in college level courses, or concepts that you struggled with when you competed in this event</a:t>
            </a:r>
            <a:endParaRPr b="1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4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85;g2ea080508e7_0_3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6" name="Google Shape;186;g2ea080508e7_0_3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2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g2ea080508e7_0_3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4" name="Google Shape;194;g2ea080508e7_0_3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pening slide">
  <p:cSld name="CUSTOM_7">
    <p:spTree>
      <p:nvGrpSpPr>
        <p:cNvPr id="8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 txBox="1"/>
          <p:nvPr>
            <p:ph type="ctrTitle"/>
          </p:nvPr>
        </p:nvSpPr>
        <p:spPr>
          <a:xfrm>
            <a:off x="1039575" y="1701225"/>
            <a:ext cx="4592400" cy="17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10" name="Google Shape;10;p2"/>
          <p:cNvSpPr txBox="1"/>
          <p:nvPr>
            <p:ph idx="1" type="subTitle"/>
          </p:nvPr>
        </p:nvSpPr>
        <p:spPr>
          <a:xfrm>
            <a:off x="1039575" y="3206400"/>
            <a:ext cx="2402100" cy="7170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  <a:defRPr>
                <a:solidFill>
                  <a:srgbClr val="000000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title">
  <p:cSld name="CUSTOM_35"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1"/>
          <p:cNvSpPr txBox="1"/>
          <p:nvPr>
            <p:ph type="title"/>
          </p:nvPr>
        </p:nvSpPr>
        <p:spPr>
          <a:xfrm>
            <a:off x="3200250" y="1742750"/>
            <a:ext cx="27432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None/>
              <a:defRPr sz="3600">
                <a:latin typeface="Catamaran Light"/>
                <a:ea typeface="Catamaran Light"/>
                <a:cs typeface="Catamaran Light"/>
                <a:sym typeface="Catamaran Light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None/>
              <a:defRPr sz="3600">
                <a:latin typeface="Catamaran Light"/>
                <a:ea typeface="Catamaran Light"/>
                <a:cs typeface="Catamaran Light"/>
                <a:sym typeface="Catamaran Light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None/>
              <a:defRPr sz="3600">
                <a:latin typeface="Catamaran Light"/>
                <a:ea typeface="Catamaran Light"/>
                <a:cs typeface="Catamaran Light"/>
                <a:sym typeface="Catamaran Light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None/>
              <a:defRPr sz="3600">
                <a:latin typeface="Catamaran Light"/>
                <a:ea typeface="Catamaran Light"/>
                <a:cs typeface="Catamaran Light"/>
                <a:sym typeface="Catamaran Light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None/>
              <a:defRPr sz="3600">
                <a:latin typeface="Catamaran Light"/>
                <a:ea typeface="Catamaran Light"/>
                <a:cs typeface="Catamaran Light"/>
                <a:sym typeface="Catamaran Light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None/>
              <a:defRPr sz="3600">
                <a:latin typeface="Catamaran Light"/>
                <a:ea typeface="Catamaran Light"/>
                <a:cs typeface="Catamaran Light"/>
                <a:sym typeface="Catamaran Light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None/>
              <a:defRPr sz="3600">
                <a:latin typeface="Catamaran Light"/>
                <a:ea typeface="Catamaran Light"/>
                <a:cs typeface="Catamaran Light"/>
                <a:sym typeface="Catamaran Light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None/>
              <a:defRPr sz="3600">
                <a:latin typeface="Catamaran Light"/>
                <a:ea typeface="Catamaran Light"/>
                <a:cs typeface="Catamaran Light"/>
                <a:sym typeface="Catamaran Light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">
  <p:cSld name="CUSTOM_38">
    <p:spTree>
      <p:nvGrpSpPr>
        <p:cNvPr id="63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12"/>
          <p:cNvSpPr txBox="1"/>
          <p:nvPr>
            <p:ph type="ctrTitle"/>
          </p:nvPr>
        </p:nvSpPr>
        <p:spPr>
          <a:xfrm>
            <a:off x="769725" y="1310050"/>
            <a:ext cx="3430200" cy="577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/>
        </p:txBody>
      </p:sp>
      <p:sp>
        <p:nvSpPr>
          <p:cNvPr id="65" name="Google Shape;65;p12"/>
          <p:cNvSpPr txBox="1"/>
          <p:nvPr>
            <p:ph hasCustomPrompt="1" idx="2" type="title"/>
          </p:nvPr>
        </p:nvSpPr>
        <p:spPr>
          <a:xfrm rot="5400000">
            <a:off x="7142178" y="3570226"/>
            <a:ext cx="1738800" cy="577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1pPr>
            <a:lvl2pPr lvl="1" rtl="0" algn="r">
              <a:spcBef>
                <a:spcPts val="0"/>
              </a:spcBef>
              <a:spcAft>
                <a:spcPts val="0"/>
              </a:spcAft>
              <a:buSzPts val="6000"/>
              <a:buFont typeface="Fira Sans Extra Condensed Medium"/>
              <a:buNone/>
              <a:defRPr sz="60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2pPr>
            <a:lvl3pPr lvl="2" rtl="0" algn="r">
              <a:spcBef>
                <a:spcPts val="0"/>
              </a:spcBef>
              <a:spcAft>
                <a:spcPts val="0"/>
              </a:spcAft>
              <a:buSzPts val="6000"/>
              <a:buFont typeface="Fira Sans Extra Condensed Medium"/>
              <a:buNone/>
              <a:defRPr sz="60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3pPr>
            <a:lvl4pPr lvl="3" rtl="0" algn="r">
              <a:spcBef>
                <a:spcPts val="0"/>
              </a:spcBef>
              <a:spcAft>
                <a:spcPts val="0"/>
              </a:spcAft>
              <a:buSzPts val="6000"/>
              <a:buFont typeface="Fira Sans Extra Condensed Medium"/>
              <a:buNone/>
              <a:defRPr sz="60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4pPr>
            <a:lvl5pPr lvl="4" rtl="0" algn="r">
              <a:spcBef>
                <a:spcPts val="0"/>
              </a:spcBef>
              <a:spcAft>
                <a:spcPts val="0"/>
              </a:spcAft>
              <a:buSzPts val="6000"/>
              <a:buFont typeface="Fira Sans Extra Condensed Medium"/>
              <a:buNone/>
              <a:defRPr sz="60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5pPr>
            <a:lvl6pPr lvl="5" rtl="0" algn="r">
              <a:spcBef>
                <a:spcPts val="0"/>
              </a:spcBef>
              <a:spcAft>
                <a:spcPts val="0"/>
              </a:spcAft>
              <a:buSzPts val="6000"/>
              <a:buFont typeface="Fira Sans Extra Condensed Medium"/>
              <a:buNone/>
              <a:defRPr sz="60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6pPr>
            <a:lvl7pPr lvl="6" rtl="0" algn="r">
              <a:spcBef>
                <a:spcPts val="0"/>
              </a:spcBef>
              <a:spcAft>
                <a:spcPts val="0"/>
              </a:spcAft>
              <a:buSzPts val="6000"/>
              <a:buFont typeface="Fira Sans Extra Condensed Medium"/>
              <a:buNone/>
              <a:defRPr sz="60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7pPr>
            <a:lvl8pPr lvl="7" rtl="0" algn="r">
              <a:spcBef>
                <a:spcPts val="0"/>
              </a:spcBef>
              <a:spcAft>
                <a:spcPts val="0"/>
              </a:spcAft>
              <a:buSzPts val="6000"/>
              <a:buFont typeface="Fira Sans Extra Condensed Medium"/>
              <a:buNone/>
              <a:defRPr sz="60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8pPr>
            <a:lvl9pPr lvl="8" rtl="0" algn="r">
              <a:spcBef>
                <a:spcPts val="0"/>
              </a:spcBef>
              <a:spcAft>
                <a:spcPts val="0"/>
              </a:spcAft>
              <a:buSzPts val="6000"/>
              <a:buFont typeface="Fira Sans Extra Condensed Medium"/>
              <a:buNone/>
              <a:defRPr sz="60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9pPr>
          </a:lstStyle>
          <a:p>
            <a:r>
              <a:t>xx%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ix columns">
  <p:cSld name="CUSTOM_30">
    <p:spTree>
      <p:nvGrpSpPr>
        <p:cNvPr id="66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13"/>
          <p:cNvSpPr txBox="1"/>
          <p:nvPr>
            <p:ph type="ctrTitle"/>
          </p:nvPr>
        </p:nvSpPr>
        <p:spPr>
          <a:xfrm>
            <a:off x="656422" y="1394416"/>
            <a:ext cx="1881300" cy="644700"/>
          </a:xfrm>
          <a:prstGeom prst="rect">
            <a:avLst/>
          </a:prstGeom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1pPr>
            <a:lvl2pPr lvl="1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/>
        </p:txBody>
      </p:sp>
      <p:sp>
        <p:nvSpPr>
          <p:cNvPr id="68" name="Google Shape;68;p13"/>
          <p:cNvSpPr txBox="1"/>
          <p:nvPr>
            <p:ph idx="1" type="subTitle"/>
          </p:nvPr>
        </p:nvSpPr>
        <p:spPr>
          <a:xfrm>
            <a:off x="656425" y="1886725"/>
            <a:ext cx="1563900" cy="1112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9pPr>
          </a:lstStyle>
          <a:p/>
        </p:txBody>
      </p:sp>
      <p:sp>
        <p:nvSpPr>
          <p:cNvPr id="69" name="Google Shape;69;p13"/>
          <p:cNvSpPr txBox="1"/>
          <p:nvPr>
            <p:ph idx="2" type="ctrTitle"/>
          </p:nvPr>
        </p:nvSpPr>
        <p:spPr>
          <a:xfrm>
            <a:off x="2650710" y="1394416"/>
            <a:ext cx="1881300" cy="644700"/>
          </a:xfrm>
          <a:prstGeom prst="rect">
            <a:avLst/>
          </a:prstGeom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/>
        </p:txBody>
      </p:sp>
      <p:sp>
        <p:nvSpPr>
          <p:cNvPr id="70" name="Google Shape;70;p13"/>
          <p:cNvSpPr txBox="1"/>
          <p:nvPr>
            <p:ph idx="3" type="subTitle"/>
          </p:nvPr>
        </p:nvSpPr>
        <p:spPr>
          <a:xfrm>
            <a:off x="2610700" y="1886725"/>
            <a:ext cx="1961400" cy="1112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9pPr>
          </a:lstStyle>
          <a:p/>
        </p:txBody>
      </p:sp>
      <p:sp>
        <p:nvSpPr>
          <p:cNvPr id="71" name="Google Shape;71;p13"/>
          <p:cNvSpPr txBox="1"/>
          <p:nvPr>
            <p:ph idx="4" type="ctrTitle"/>
          </p:nvPr>
        </p:nvSpPr>
        <p:spPr>
          <a:xfrm>
            <a:off x="4638106" y="1394416"/>
            <a:ext cx="1881300" cy="644700"/>
          </a:xfrm>
          <a:prstGeom prst="rect">
            <a:avLst/>
          </a:prstGeom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1pPr>
            <a:lvl2pPr lvl="1" rtl="0" algn="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rtl="0" algn="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rtl="0" algn="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rtl="0" algn="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rtl="0" algn="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rtl="0" algn="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rtl="0" algn="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rtl="0" algn="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/>
        </p:txBody>
      </p:sp>
      <p:sp>
        <p:nvSpPr>
          <p:cNvPr id="72" name="Google Shape;72;p13"/>
          <p:cNvSpPr txBox="1"/>
          <p:nvPr>
            <p:ph idx="5" type="subTitle"/>
          </p:nvPr>
        </p:nvSpPr>
        <p:spPr>
          <a:xfrm>
            <a:off x="4878076" y="1886725"/>
            <a:ext cx="1648200" cy="1112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1pPr>
            <a:lvl2pPr lvl="1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2pPr>
            <a:lvl3pPr lvl="2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3pPr>
            <a:lvl4pPr lvl="3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4pPr>
            <a:lvl5pPr lvl="4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5pPr>
            <a:lvl6pPr lvl="5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6pPr>
            <a:lvl7pPr lvl="6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7pPr>
            <a:lvl8pPr lvl="7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8pPr>
            <a:lvl9pPr lvl="8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9pPr>
          </a:lstStyle>
          <a:p/>
        </p:txBody>
      </p:sp>
      <p:sp>
        <p:nvSpPr>
          <p:cNvPr id="73" name="Google Shape;73;p13"/>
          <p:cNvSpPr txBox="1"/>
          <p:nvPr>
            <p:ph idx="6" type="ctrTitle"/>
          </p:nvPr>
        </p:nvSpPr>
        <p:spPr>
          <a:xfrm rot="5400000">
            <a:off x="6865575" y="1466125"/>
            <a:ext cx="2553000" cy="4875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/>
        </p:txBody>
      </p:sp>
      <p:sp>
        <p:nvSpPr>
          <p:cNvPr id="74" name="Google Shape;74;p13"/>
          <p:cNvSpPr txBox="1"/>
          <p:nvPr>
            <p:ph idx="7" type="ctrTitle"/>
          </p:nvPr>
        </p:nvSpPr>
        <p:spPr>
          <a:xfrm>
            <a:off x="656422" y="3367816"/>
            <a:ext cx="1881300" cy="644700"/>
          </a:xfrm>
          <a:prstGeom prst="rect">
            <a:avLst/>
          </a:prstGeom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1pPr>
            <a:lvl2pPr lvl="1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/>
        </p:txBody>
      </p:sp>
      <p:sp>
        <p:nvSpPr>
          <p:cNvPr id="75" name="Google Shape;75;p13"/>
          <p:cNvSpPr txBox="1"/>
          <p:nvPr>
            <p:ph idx="8" type="subTitle"/>
          </p:nvPr>
        </p:nvSpPr>
        <p:spPr>
          <a:xfrm>
            <a:off x="656425" y="3860125"/>
            <a:ext cx="1563900" cy="1112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9pPr>
          </a:lstStyle>
          <a:p/>
        </p:txBody>
      </p:sp>
      <p:sp>
        <p:nvSpPr>
          <p:cNvPr id="76" name="Google Shape;76;p13"/>
          <p:cNvSpPr txBox="1"/>
          <p:nvPr>
            <p:ph idx="9" type="ctrTitle"/>
          </p:nvPr>
        </p:nvSpPr>
        <p:spPr>
          <a:xfrm>
            <a:off x="2650710" y="3367816"/>
            <a:ext cx="1881300" cy="644700"/>
          </a:xfrm>
          <a:prstGeom prst="rect">
            <a:avLst/>
          </a:prstGeom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/>
        </p:txBody>
      </p:sp>
      <p:sp>
        <p:nvSpPr>
          <p:cNvPr id="77" name="Google Shape;77;p13"/>
          <p:cNvSpPr txBox="1"/>
          <p:nvPr>
            <p:ph idx="13" type="subTitle"/>
          </p:nvPr>
        </p:nvSpPr>
        <p:spPr>
          <a:xfrm>
            <a:off x="2610700" y="3860125"/>
            <a:ext cx="1961400" cy="1112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9pPr>
          </a:lstStyle>
          <a:p/>
        </p:txBody>
      </p:sp>
      <p:sp>
        <p:nvSpPr>
          <p:cNvPr id="78" name="Google Shape;78;p13"/>
          <p:cNvSpPr txBox="1"/>
          <p:nvPr>
            <p:ph idx="14" type="ctrTitle"/>
          </p:nvPr>
        </p:nvSpPr>
        <p:spPr>
          <a:xfrm>
            <a:off x="4638106" y="3367816"/>
            <a:ext cx="1881300" cy="644700"/>
          </a:xfrm>
          <a:prstGeom prst="rect">
            <a:avLst/>
          </a:prstGeom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1pPr>
            <a:lvl2pPr lvl="1" rtl="0" algn="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rtl="0" algn="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rtl="0" algn="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rtl="0" algn="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rtl="0" algn="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rtl="0" algn="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rtl="0" algn="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rtl="0" algn="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/>
        </p:txBody>
      </p:sp>
      <p:sp>
        <p:nvSpPr>
          <p:cNvPr id="79" name="Google Shape;79;p13"/>
          <p:cNvSpPr txBox="1"/>
          <p:nvPr>
            <p:ph idx="15" type="subTitle"/>
          </p:nvPr>
        </p:nvSpPr>
        <p:spPr>
          <a:xfrm>
            <a:off x="4878076" y="3860125"/>
            <a:ext cx="1648200" cy="1112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1pPr>
            <a:lvl2pPr lvl="1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2pPr>
            <a:lvl3pPr lvl="2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3pPr>
            <a:lvl4pPr lvl="3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4pPr>
            <a:lvl5pPr lvl="4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5pPr>
            <a:lvl6pPr lvl="5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6pPr>
            <a:lvl7pPr lvl="6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7pPr>
            <a:lvl8pPr lvl="7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8pPr>
            <a:lvl9pPr lvl="8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9pPr>
          </a:lstStyle>
          <a:p/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+ design">
  <p:cSld name="CUSTOM_31"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4"/>
          <p:cNvSpPr txBox="1"/>
          <p:nvPr>
            <p:ph type="ctrTitle"/>
          </p:nvPr>
        </p:nvSpPr>
        <p:spPr>
          <a:xfrm rot="5400000">
            <a:off x="6603595" y="1930225"/>
            <a:ext cx="3481200" cy="487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/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lumns 1">
  <p:cSld name="CUSTOM_21">
    <p:spTree>
      <p:nvGrpSpPr>
        <p:cNvPr id="82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15"/>
          <p:cNvSpPr txBox="1"/>
          <p:nvPr>
            <p:ph idx="1" type="subTitle"/>
          </p:nvPr>
        </p:nvSpPr>
        <p:spPr>
          <a:xfrm>
            <a:off x="4633950" y="1847896"/>
            <a:ext cx="1818000" cy="1112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9pPr>
          </a:lstStyle>
          <a:p/>
        </p:txBody>
      </p:sp>
      <p:sp>
        <p:nvSpPr>
          <p:cNvPr id="84" name="Google Shape;84;p15"/>
          <p:cNvSpPr txBox="1"/>
          <p:nvPr>
            <p:ph idx="2" type="subTitle"/>
          </p:nvPr>
        </p:nvSpPr>
        <p:spPr>
          <a:xfrm>
            <a:off x="4633950" y="3827870"/>
            <a:ext cx="1818000" cy="1112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9pPr>
          </a:lstStyle>
          <a:p/>
        </p:txBody>
      </p:sp>
      <p:sp>
        <p:nvSpPr>
          <p:cNvPr id="85" name="Google Shape;85;p15"/>
          <p:cNvSpPr txBox="1"/>
          <p:nvPr>
            <p:ph type="ctrTitle"/>
          </p:nvPr>
        </p:nvSpPr>
        <p:spPr>
          <a:xfrm>
            <a:off x="4633950" y="1539296"/>
            <a:ext cx="2619300" cy="384900"/>
          </a:xfrm>
          <a:prstGeom prst="rect">
            <a:avLst/>
          </a:prstGeom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1pPr>
            <a:lvl2pPr lvl="1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/>
        </p:txBody>
      </p:sp>
      <p:sp>
        <p:nvSpPr>
          <p:cNvPr id="86" name="Google Shape;86;p15"/>
          <p:cNvSpPr txBox="1"/>
          <p:nvPr>
            <p:ph idx="3" type="ctrTitle"/>
          </p:nvPr>
        </p:nvSpPr>
        <p:spPr>
          <a:xfrm>
            <a:off x="4633950" y="3519270"/>
            <a:ext cx="2619300" cy="384900"/>
          </a:xfrm>
          <a:prstGeom prst="rect">
            <a:avLst/>
          </a:prstGeom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1pPr>
            <a:lvl2pPr lvl="1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/>
        </p:txBody>
      </p:sp>
      <p:sp>
        <p:nvSpPr>
          <p:cNvPr id="87" name="Google Shape;87;p15"/>
          <p:cNvSpPr txBox="1"/>
          <p:nvPr>
            <p:ph idx="4" type="ctrTitle"/>
          </p:nvPr>
        </p:nvSpPr>
        <p:spPr>
          <a:xfrm rot="5400000">
            <a:off x="6917175" y="1414524"/>
            <a:ext cx="2449800" cy="4875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/>
        </p:txBody>
      </p:sp>
    </p:spTree>
  </p:cSld>
  <p:clrMapOvr>
    <a:masterClrMapping/>
  </p:clrMapOvr>
  <p:extLst>
    <p:ext uri="{DCECCB84-F9BA-43D5-87BE-67443E8EF086}">
      <p15:sldGuideLst>
        <p15:guide id="1" orient="horz" pos="510">
          <p15:clr>
            <a:srgbClr val="FA7B17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+ text 5">
  <p:cSld name="CUSTOM_32">
    <p:spTree>
      <p:nvGrpSpPr>
        <p:cNvPr id="88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16"/>
          <p:cNvSpPr txBox="1"/>
          <p:nvPr>
            <p:ph idx="1" type="subTitle"/>
          </p:nvPr>
        </p:nvSpPr>
        <p:spPr>
          <a:xfrm>
            <a:off x="2258125" y="3106325"/>
            <a:ext cx="3029100" cy="1009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None/>
              <a:defRPr sz="1100"/>
            </a:lvl1pPr>
            <a:lvl2pPr lvl="1">
              <a:spcBef>
                <a:spcPts val="1600"/>
              </a:spcBef>
              <a:spcAft>
                <a:spcPts val="0"/>
              </a:spcAft>
              <a:buNone/>
              <a:defRPr/>
            </a:lvl2pPr>
            <a:lvl3pPr lvl="2">
              <a:spcBef>
                <a:spcPts val="1600"/>
              </a:spcBef>
              <a:spcAft>
                <a:spcPts val="0"/>
              </a:spcAft>
              <a:buNone/>
              <a:defRPr/>
            </a:lvl3pPr>
            <a:lvl4pPr lvl="3">
              <a:spcBef>
                <a:spcPts val="1600"/>
              </a:spcBef>
              <a:spcAft>
                <a:spcPts val="0"/>
              </a:spcAft>
              <a:buNone/>
              <a:defRPr/>
            </a:lvl4pPr>
            <a:lvl5pPr lvl="4">
              <a:spcBef>
                <a:spcPts val="1600"/>
              </a:spcBef>
              <a:spcAft>
                <a:spcPts val="0"/>
              </a:spcAft>
              <a:buNone/>
              <a:defRPr/>
            </a:lvl5pPr>
            <a:lvl6pPr lvl="5">
              <a:spcBef>
                <a:spcPts val="1600"/>
              </a:spcBef>
              <a:spcAft>
                <a:spcPts val="0"/>
              </a:spcAft>
              <a:buNone/>
              <a:defRPr/>
            </a:lvl6pPr>
            <a:lvl7pPr lvl="6">
              <a:spcBef>
                <a:spcPts val="1600"/>
              </a:spcBef>
              <a:spcAft>
                <a:spcPts val="0"/>
              </a:spcAft>
              <a:buNone/>
              <a:defRPr/>
            </a:lvl7pPr>
            <a:lvl8pPr lvl="7">
              <a:spcBef>
                <a:spcPts val="1600"/>
              </a:spcBef>
              <a:spcAft>
                <a:spcPts val="0"/>
              </a:spcAft>
              <a:buNone/>
              <a:defRPr/>
            </a:lvl8pPr>
            <a:lvl9pPr lvl="8">
              <a:spcBef>
                <a:spcPts val="1600"/>
              </a:spcBef>
              <a:spcAft>
                <a:spcPts val="1600"/>
              </a:spcAft>
              <a:buNone/>
              <a:defRPr/>
            </a:lvl9pPr>
          </a:lstStyle>
          <a:p/>
        </p:txBody>
      </p:sp>
      <p:sp>
        <p:nvSpPr>
          <p:cNvPr id="90" name="Google Shape;90;p16"/>
          <p:cNvSpPr txBox="1"/>
          <p:nvPr>
            <p:ph type="ctrTitle"/>
          </p:nvPr>
        </p:nvSpPr>
        <p:spPr>
          <a:xfrm rot="5400000">
            <a:off x="7241489" y="1041025"/>
            <a:ext cx="1702800" cy="4875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/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hree columns 4">
  <p:cSld name="CUSTOM_33">
    <p:spTree>
      <p:nvGrpSpPr>
        <p:cNvPr id="9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17"/>
          <p:cNvSpPr txBox="1"/>
          <p:nvPr>
            <p:ph idx="1" type="subTitle"/>
          </p:nvPr>
        </p:nvSpPr>
        <p:spPr>
          <a:xfrm flipH="1">
            <a:off x="840600" y="2432150"/>
            <a:ext cx="1650300" cy="75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000">
                <a:solidFill>
                  <a:srgbClr val="000000"/>
                </a:solidFill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000">
                <a:solidFill>
                  <a:srgbClr val="000000"/>
                </a:solidFill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000">
                <a:solidFill>
                  <a:srgbClr val="000000"/>
                </a:solidFill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000">
                <a:solidFill>
                  <a:srgbClr val="000000"/>
                </a:solidFill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000">
                <a:solidFill>
                  <a:srgbClr val="000000"/>
                </a:solidFill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000">
                <a:solidFill>
                  <a:srgbClr val="000000"/>
                </a:solidFill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000">
                <a:solidFill>
                  <a:srgbClr val="000000"/>
                </a:solidFill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000">
                <a:solidFill>
                  <a:srgbClr val="000000"/>
                </a:solidFill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000">
                <a:solidFill>
                  <a:srgbClr val="000000"/>
                </a:solidFill>
              </a:defRPr>
            </a:lvl9pPr>
          </a:lstStyle>
          <a:p/>
        </p:txBody>
      </p:sp>
      <p:sp>
        <p:nvSpPr>
          <p:cNvPr id="93" name="Google Shape;93;p17"/>
          <p:cNvSpPr txBox="1"/>
          <p:nvPr>
            <p:ph idx="2" type="subTitle"/>
          </p:nvPr>
        </p:nvSpPr>
        <p:spPr>
          <a:xfrm>
            <a:off x="4702174" y="1049093"/>
            <a:ext cx="1960200" cy="1112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000">
                <a:solidFill>
                  <a:srgbClr val="000000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000">
                <a:solidFill>
                  <a:srgbClr val="000000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000">
                <a:solidFill>
                  <a:srgbClr val="000000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000">
                <a:solidFill>
                  <a:srgbClr val="000000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000">
                <a:solidFill>
                  <a:srgbClr val="000000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000">
                <a:solidFill>
                  <a:srgbClr val="000000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000">
                <a:solidFill>
                  <a:srgbClr val="000000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000">
                <a:solidFill>
                  <a:srgbClr val="000000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000">
                <a:solidFill>
                  <a:srgbClr val="000000"/>
                </a:solidFill>
              </a:defRPr>
            </a:lvl9pPr>
          </a:lstStyle>
          <a:p/>
        </p:txBody>
      </p:sp>
      <p:sp>
        <p:nvSpPr>
          <p:cNvPr id="94" name="Google Shape;94;p17"/>
          <p:cNvSpPr txBox="1"/>
          <p:nvPr>
            <p:ph type="ctrTitle"/>
          </p:nvPr>
        </p:nvSpPr>
        <p:spPr>
          <a:xfrm>
            <a:off x="-533400" y="2047350"/>
            <a:ext cx="3024300" cy="384900"/>
          </a:xfrm>
          <a:prstGeom prst="rect">
            <a:avLst/>
          </a:prstGeom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r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/>
        </p:txBody>
      </p:sp>
      <p:sp>
        <p:nvSpPr>
          <p:cNvPr id="95" name="Google Shape;95;p17"/>
          <p:cNvSpPr txBox="1"/>
          <p:nvPr>
            <p:ph idx="3" type="ctrTitle"/>
          </p:nvPr>
        </p:nvSpPr>
        <p:spPr>
          <a:xfrm>
            <a:off x="4702174" y="664293"/>
            <a:ext cx="2619300" cy="384900"/>
          </a:xfrm>
          <a:prstGeom prst="rect">
            <a:avLst/>
          </a:prstGeom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/>
        </p:txBody>
      </p:sp>
      <p:sp>
        <p:nvSpPr>
          <p:cNvPr id="96" name="Google Shape;96;p17"/>
          <p:cNvSpPr txBox="1"/>
          <p:nvPr>
            <p:ph idx="4" type="subTitle"/>
          </p:nvPr>
        </p:nvSpPr>
        <p:spPr>
          <a:xfrm>
            <a:off x="4702174" y="3788925"/>
            <a:ext cx="2214900" cy="1112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000">
                <a:solidFill>
                  <a:srgbClr val="000000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000">
                <a:solidFill>
                  <a:srgbClr val="000000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000">
                <a:solidFill>
                  <a:srgbClr val="000000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000">
                <a:solidFill>
                  <a:srgbClr val="000000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000">
                <a:solidFill>
                  <a:srgbClr val="000000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000">
                <a:solidFill>
                  <a:srgbClr val="000000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000">
                <a:solidFill>
                  <a:srgbClr val="000000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000">
                <a:solidFill>
                  <a:srgbClr val="000000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000">
                <a:solidFill>
                  <a:srgbClr val="000000"/>
                </a:solidFill>
              </a:defRPr>
            </a:lvl9pPr>
          </a:lstStyle>
          <a:p/>
        </p:txBody>
      </p:sp>
      <p:sp>
        <p:nvSpPr>
          <p:cNvPr id="97" name="Google Shape;97;p17"/>
          <p:cNvSpPr txBox="1"/>
          <p:nvPr>
            <p:ph idx="5" type="ctrTitle"/>
          </p:nvPr>
        </p:nvSpPr>
        <p:spPr>
          <a:xfrm>
            <a:off x="4702174" y="3389725"/>
            <a:ext cx="2475600" cy="384900"/>
          </a:xfrm>
          <a:prstGeom prst="rect">
            <a:avLst/>
          </a:prstGeom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/>
        </p:txBody>
      </p:sp>
      <p:sp>
        <p:nvSpPr>
          <p:cNvPr id="98" name="Google Shape;98;p17"/>
          <p:cNvSpPr txBox="1"/>
          <p:nvPr>
            <p:ph idx="6" type="ctrTitle"/>
          </p:nvPr>
        </p:nvSpPr>
        <p:spPr>
          <a:xfrm rot="5400000">
            <a:off x="6860962" y="1407498"/>
            <a:ext cx="2449800" cy="4875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/>
        </p:txBody>
      </p:sp>
    </p:spTree>
  </p:cSld>
  <p:clrMapOvr>
    <a:masterClrMapping/>
  </p:clrMapOvr>
  <p:extLst>
    <p:ext uri="{DCECCB84-F9BA-43D5-87BE-67443E8EF086}">
      <p15:sldGuideLst>
        <p15:guide id="1" orient="horz" pos="510">
          <p15:clr>
            <a:srgbClr val="FA7B17"/>
          </p15:clr>
        </p15:guide>
        <p15:guide id="2" pos="454">
          <p15:clr>
            <a:srgbClr val="FA7B17"/>
          </p15:clr>
        </p15:guide>
      </p15:sldGuideLst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lumns 2">
  <p:cSld name="CUSTOM_34">
    <p:spTree>
      <p:nvGrpSpPr>
        <p:cNvPr id="99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18"/>
          <p:cNvSpPr txBox="1"/>
          <p:nvPr>
            <p:ph type="ctrTitle"/>
          </p:nvPr>
        </p:nvSpPr>
        <p:spPr>
          <a:xfrm rot="5400000">
            <a:off x="6860962" y="1407498"/>
            <a:ext cx="2449800" cy="4875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/>
        </p:txBody>
      </p:sp>
      <p:sp>
        <p:nvSpPr>
          <p:cNvPr id="101" name="Google Shape;101;p18"/>
          <p:cNvSpPr txBox="1"/>
          <p:nvPr>
            <p:ph idx="1" type="subTitle"/>
          </p:nvPr>
        </p:nvSpPr>
        <p:spPr>
          <a:xfrm>
            <a:off x="1579064" y="2147200"/>
            <a:ext cx="1626600" cy="1112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0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000">
                <a:solidFill>
                  <a:srgbClr val="000000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000">
                <a:solidFill>
                  <a:srgbClr val="000000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000">
                <a:solidFill>
                  <a:srgbClr val="000000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000">
                <a:solidFill>
                  <a:srgbClr val="000000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000">
                <a:solidFill>
                  <a:srgbClr val="000000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000">
                <a:solidFill>
                  <a:srgbClr val="000000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000">
                <a:solidFill>
                  <a:srgbClr val="000000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000">
                <a:solidFill>
                  <a:srgbClr val="000000"/>
                </a:solidFill>
              </a:defRPr>
            </a:lvl9pPr>
          </a:lstStyle>
          <a:p/>
        </p:txBody>
      </p:sp>
      <p:sp>
        <p:nvSpPr>
          <p:cNvPr id="102" name="Google Shape;102;p18"/>
          <p:cNvSpPr txBox="1"/>
          <p:nvPr>
            <p:ph idx="2" type="ctrTitle"/>
          </p:nvPr>
        </p:nvSpPr>
        <p:spPr>
          <a:xfrm>
            <a:off x="1579064" y="1762400"/>
            <a:ext cx="2619300" cy="384900"/>
          </a:xfrm>
          <a:prstGeom prst="rect">
            <a:avLst/>
          </a:prstGeom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1pPr>
            <a:lvl2pPr lvl="1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/>
        </p:txBody>
      </p:sp>
      <p:sp>
        <p:nvSpPr>
          <p:cNvPr id="103" name="Google Shape;103;p18"/>
          <p:cNvSpPr txBox="1"/>
          <p:nvPr>
            <p:ph idx="3" type="subTitle"/>
          </p:nvPr>
        </p:nvSpPr>
        <p:spPr>
          <a:xfrm>
            <a:off x="4068269" y="2147200"/>
            <a:ext cx="1626600" cy="1112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000">
                <a:solidFill>
                  <a:srgbClr val="000000"/>
                </a:solidFill>
              </a:defRPr>
            </a:lvl1pPr>
            <a:lvl2pPr lvl="1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000">
                <a:solidFill>
                  <a:srgbClr val="000000"/>
                </a:solidFill>
              </a:defRPr>
            </a:lvl2pPr>
            <a:lvl3pPr lvl="2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000">
                <a:solidFill>
                  <a:srgbClr val="000000"/>
                </a:solidFill>
              </a:defRPr>
            </a:lvl3pPr>
            <a:lvl4pPr lvl="3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000">
                <a:solidFill>
                  <a:srgbClr val="000000"/>
                </a:solidFill>
              </a:defRPr>
            </a:lvl4pPr>
            <a:lvl5pPr lvl="4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000">
                <a:solidFill>
                  <a:srgbClr val="000000"/>
                </a:solidFill>
              </a:defRPr>
            </a:lvl5pPr>
            <a:lvl6pPr lvl="5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000">
                <a:solidFill>
                  <a:srgbClr val="000000"/>
                </a:solidFill>
              </a:defRPr>
            </a:lvl6pPr>
            <a:lvl7pPr lvl="6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000">
                <a:solidFill>
                  <a:srgbClr val="000000"/>
                </a:solidFill>
              </a:defRPr>
            </a:lvl7pPr>
            <a:lvl8pPr lvl="7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000">
                <a:solidFill>
                  <a:srgbClr val="000000"/>
                </a:solidFill>
              </a:defRPr>
            </a:lvl8pPr>
            <a:lvl9pPr lvl="8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000">
                <a:solidFill>
                  <a:srgbClr val="000000"/>
                </a:solidFill>
              </a:defRPr>
            </a:lvl9pPr>
          </a:lstStyle>
          <a:p/>
        </p:txBody>
      </p:sp>
      <p:sp>
        <p:nvSpPr>
          <p:cNvPr id="104" name="Google Shape;104;p18"/>
          <p:cNvSpPr txBox="1"/>
          <p:nvPr>
            <p:ph idx="4" type="ctrTitle"/>
          </p:nvPr>
        </p:nvSpPr>
        <p:spPr>
          <a:xfrm>
            <a:off x="3075567" y="1762400"/>
            <a:ext cx="2619300" cy="384900"/>
          </a:xfrm>
          <a:prstGeom prst="rect">
            <a:avLst/>
          </a:prstGeom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1pPr>
            <a:lvl2pPr lvl="1" rtl="0" algn="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rtl="0" algn="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rtl="0" algn="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rtl="0" algn="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rtl="0" algn="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rtl="0" algn="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rtl="0" algn="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rtl="0" algn="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/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+ text 6">
  <p:cSld name="CUSTOM_11_1_2_1">
    <p:spTree>
      <p:nvGrpSpPr>
        <p:cNvPr id="105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19"/>
          <p:cNvSpPr txBox="1"/>
          <p:nvPr>
            <p:ph type="ctrTitle"/>
          </p:nvPr>
        </p:nvSpPr>
        <p:spPr>
          <a:xfrm>
            <a:off x="831200" y="376498"/>
            <a:ext cx="3867300" cy="2054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107" name="Google Shape;107;p19"/>
          <p:cNvSpPr txBox="1"/>
          <p:nvPr>
            <p:ph idx="1" type="subTitle"/>
          </p:nvPr>
        </p:nvSpPr>
        <p:spPr>
          <a:xfrm>
            <a:off x="831200" y="2314225"/>
            <a:ext cx="3081600" cy="1784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>
                <a:solidFill>
                  <a:schemeClr val="lt1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>
                <a:solidFill>
                  <a:schemeClr val="lt1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>
                <a:solidFill>
                  <a:schemeClr val="lt1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>
                <a:solidFill>
                  <a:schemeClr val="lt1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>
                <a:solidFill>
                  <a:schemeClr val="lt1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>
                <a:solidFill>
                  <a:schemeClr val="lt1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>
                <a:solidFill>
                  <a:schemeClr val="lt1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>
                <a:solidFill>
                  <a:schemeClr val="lt1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redits">
  <p:cSld name="CUSTOM_25">
    <p:spTree>
      <p:nvGrpSpPr>
        <p:cNvPr id="108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20"/>
          <p:cNvSpPr txBox="1"/>
          <p:nvPr>
            <p:ph idx="1" type="body"/>
          </p:nvPr>
        </p:nvSpPr>
        <p:spPr>
          <a:xfrm>
            <a:off x="642050" y="2134800"/>
            <a:ext cx="5308200" cy="1476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Char char="●"/>
              <a:defRPr>
                <a:solidFill>
                  <a:srgbClr val="000000"/>
                </a:solidFill>
              </a:defRPr>
            </a:lvl1pPr>
            <a:lvl2pPr indent="-304800" lvl="1" marL="914400" rtl="0"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200"/>
              <a:buChar char="○"/>
              <a:defRPr>
                <a:solidFill>
                  <a:srgbClr val="000000"/>
                </a:solidFill>
              </a:defRPr>
            </a:lvl2pPr>
            <a:lvl3pPr indent="-304800" lvl="2" marL="1371600" rtl="0"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200"/>
              <a:buChar char="■"/>
              <a:defRPr>
                <a:solidFill>
                  <a:srgbClr val="000000"/>
                </a:solidFill>
              </a:defRPr>
            </a:lvl3pPr>
            <a:lvl4pPr indent="-304800" lvl="3" marL="1828800" rtl="0"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200"/>
              <a:buChar char="●"/>
              <a:defRPr>
                <a:solidFill>
                  <a:srgbClr val="000000"/>
                </a:solidFill>
              </a:defRPr>
            </a:lvl4pPr>
            <a:lvl5pPr indent="-304800" lvl="4" marL="2286000" rtl="0"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200"/>
              <a:buChar char="○"/>
              <a:defRPr>
                <a:solidFill>
                  <a:srgbClr val="000000"/>
                </a:solidFill>
              </a:defRPr>
            </a:lvl5pPr>
            <a:lvl6pPr indent="-304800" lvl="5" marL="2743200" rtl="0"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200"/>
              <a:buChar char="■"/>
              <a:defRPr>
                <a:solidFill>
                  <a:srgbClr val="000000"/>
                </a:solidFill>
              </a:defRPr>
            </a:lvl6pPr>
            <a:lvl7pPr indent="-304800" lvl="6" marL="3200400" rtl="0"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200"/>
              <a:buChar char="●"/>
              <a:defRPr>
                <a:solidFill>
                  <a:srgbClr val="000000"/>
                </a:solidFill>
              </a:defRPr>
            </a:lvl7pPr>
            <a:lvl8pPr indent="-304800" lvl="7" marL="3657600" rtl="0"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200"/>
              <a:buChar char="○"/>
              <a:defRPr>
                <a:solidFill>
                  <a:srgbClr val="000000"/>
                </a:solidFill>
              </a:defRPr>
            </a:lvl8pPr>
            <a:lvl9pPr indent="-304800" lvl="8" marL="4114800" rtl="0">
              <a:spcBef>
                <a:spcPts val="1600"/>
              </a:spcBef>
              <a:spcAft>
                <a:spcPts val="1600"/>
              </a:spcAft>
              <a:buClr>
                <a:srgbClr val="000000"/>
              </a:buClr>
              <a:buSzPts val="1200"/>
              <a:buChar char="■"/>
              <a:defRPr>
                <a:solidFill>
                  <a:srgbClr val="000000"/>
                </a:solidFill>
              </a:defRPr>
            </a:lvl9pPr>
          </a:lstStyle>
          <a:p/>
        </p:txBody>
      </p:sp>
      <p:sp>
        <p:nvSpPr>
          <p:cNvPr id="110" name="Google Shape;110;p20"/>
          <p:cNvSpPr txBox="1"/>
          <p:nvPr>
            <p:ph type="ctrTitle"/>
          </p:nvPr>
        </p:nvSpPr>
        <p:spPr>
          <a:xfrm rot="5400000">
            <a:off x="6923109" y="1407498"/>
            <a:ext cx="2449800" cy="4875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/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able of contents">
  <p:cSld name="CUSTOM_12">
    <p:spTree>
      <p:nvGrpSpPr>
        <p:cNvPr id="1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3"/>
          <p:cNvSpPr txBox="1"/>
          <p:nvPr>
            <p:ph type="ctrTitle"/>
          </p:nvPr>
        </p:nvSpPr>
        <p:spPr>
          <a:xfrm>
            <a:off x="3423902" y="387473"/>
            <a:ext cx="2251800" cy="577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1pPr>
            <a:lvl2pPr lvl="1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2pPr>
            <a:lvl3pPr lvl="2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3pPr>
            <a:lvl4pPr lvl="3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4pPr>
            <a:lvl5pPr lvl="4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5pPr>
            <a:lvl6pPr lvl="5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6pPr>
            <a:lvl7pPr lvl="6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7pPr>
            <a:lvl8pPr lvl="7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8pPr>
            <a:lvl9pPr lvl="8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9pPr>
          </a:lstStyle>
          <a:p/>
        </p:txBody>
      </p:sp>
      <p:sp>
        <p:nvSpPr>
          <p:cNvPr id="13" name="Google Shape;13;p3"/>
          <p:cNvSpPr txBox="1"/>
          <p:nvPr>
            <p:ph idx="1" type="subTitle"/>
          </p:nvPr>
        </p:nvSpPr>
        <p:spPr>
          <a:xfrm>
            <a:off x="3423900" y="802521"/>
            <a:ext cx="1906500" cy="572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9pPr>
          </a:lstStyle>
          <a:p/>
        </p:txBody>
      </p:sp>
      <p:sp>
        <p:nvSpPr>
          <p:cNvPr id="14" name="Google Shape;14;p3"/>
          <p:cNvSpPr txBox="1"/>
          <p:nvPr>
            <p:ph hasCustomPrompt="1" idx="2" type="title"/>
          </p:nvPr>
        </p:nvSpPr>
        <p:spPr>
          <a:xfrm>
            <a:off x="2023007" y="654113"/>
            <a:ext cx="1739100" cy="577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9pPr>
          </a:lstStyle>
          <a:p>
            <a:r>
              <a:t>xx%</a:t>
            </a:r>
          </a:p>
        </p:txBody>
      </p:sp>
      <p:sp>
        <p:nvSpPr>
          <p:cNvPr id="15" name="Google Shape;15;p3"/>
          <p:cNvSpPr txBox="1"/>
          <p:nvPr>
            <p:ph idx="3" type="ctrTitle"/>
          </p:nvPr>
        </p:nvSpPr>
        <p:spPr>
          <a:xfrm>
            <a:off x="3425264" y="1224286"/>
            <a:ext cx="2251800" cy="577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1pPr>
            <a:lvl2pPr lvl="1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2pPr>
            <a:lvl3pPr lvl="2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3pPr>
            <a:lvl4pPr lvl="3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4pPr>
            <a:lvl5pPr lvl="4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5pPr>
            <a:lvl6pPr lvl="5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6pPr>
            <a:lvl7pPr lvl="6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7pPr>
            <a:lvl8pPr lvl="7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8pPr>
            <a:lvl9pPr lvl="8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9pPr>
          </a:lstStyle>
          <a:p/>
        </p:txBody>
      </p:sp>
      <p:sp>
        <p:nvSpPr>
          <p:cNvPr id="16" name="Google Shape;16;p3"/>
          <p:cNvSpPr txBox="1"/>
          <p:nvPr>
            <p:ph idx="4" type="subTitle"/>
          </p:nvPr>
        </p:nvSpPr>
        <p:spPr>
          <a:xfrm>
            <a:off x="3425259" y="1638859"/>
            <a:ext cx="1976700" cy="572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9pPr>
          </a:lstStyle>
          <a:p/>
        </p:txBody>
      </p:sp>
      <p:sp>
        <p:nvSpPr>
          <p:cNvPr id="17" name="Google Shape;17;p3"/>
          <p:cNvSpPr txBox="1"/>
          <p:nvPr>
            <p:ph hasCustomPrompt="1" idx="5" type="title"/>
          </p:nvPr>
        </p:nvSpPr>
        <p:spPr>
          <a:xfrm>
            <a:off x="2023007" y="1488788"/>
            <a:ext cx="1615200" cy="577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9pPr>
          </a:lstStyle>
          <a:p>
            <a:r>
              <a:t>xx%</a:t>
            </a:r>
          </a:p>
        </p:txBody>
      </p:sp>
      <p:sp>
        <p:nvSpPr>
          <p:cNvPr id="18" name="Google Shape;18;p3"/>
          <p:cNvSpPr txBox="1"/>
          <p:nvPr>
            <p:ph idx="6" type="ctrTitle"/>
          </p:nvPr>
        </p:nvSpPr>
        <p:spPr>
          <a:xfrm>
            <a:off x="3427999" y="2061098"/>
            <a:ext cx="2251800" cy="577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1pPr>
            <a:lvl2pPr lvl="1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2pPr>
            <a:lvl3pPr lvl="2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3pPr>
            <a:lvl4pPr lvl="3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4pPr>
            <a:lvl5pPr lvl="4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5pPr>
            <a:lvl6pPr lvl="5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6pPr>
            <a:lvl7pPr lvl="6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7pPr>
            <a:lvl8pPr lvl="7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8pPr>
            <a:lvl9pPr lvl="8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9pPr>
          </a:lstStyle>
          <a:p/>
        </p:txBody>
      </p:sp>
      <p:sp>
        <p:nvSpPr>
          <p:cNvPr id="19" name="Google Shape;19;p3"/>
          <p:cNvSpPr txBox="1"/>
          <p:nvPr>
            <p:ph idx="7" type="subTitle"/>
          </p:nvPr>
        </p:nvSpPr>
        <p:spPr>
          <a:xfrm>
            <a:off x="3427997" y="2475197"/>
            <a:ext cx="1906500" cy="572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9pPr>
          </a:lstStyle>
          <a:p/>
        </p:txBody>
      </p:sp>
      <p:sp>
        <p:nvSpPr>
          <p:cNvPr id="20" name="Google Shape;20;p3"/>
          <p:cNvSpPr txBox="1"/>
          <p:nvPr>
            <p:ph hasCustomPrompt="1" idx="8" type="title"/>
          </p:nvPr>
        </p:nvSpPr>
        <p:spPr>
          <a:xfrm>
            <a:off x="2023007" y="2323463"/>
            <a:ext cx="1573500" cy="577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9pPr>
          </a:lstStyle>
          <a:p>
            <a:r>
              <a:t>xx%</a:t>
            </a:r>
          </a:p>
        </p:txBody>
      </p:sp>
      <p:sp>
        <p:nvSpPr>
          <p:cNvPr id="21" name="Google Shape;21;p3"/>
          <p:cNvSpPr txBox="1"/>
          <p:nvPr>
            <p:ph idx="9" type="ctrTitle"/>
          </p:nvPr>
        </p:nvSpPr>
        <p:spPr>
          <a:xfrm rot="5400000">
            <a:off x="6601629" y="1646270"/>
            <a:ext cx="2913300" cy="4875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/>
        </p:txBody>
      </p:sp>
      <p:sp>
        <p:nvSpPr>
          <p:cNvPr id="22" name="Google Shape;22;p3"/>
          <p:cNvSpPr txBox="1"/>
          <p:nvPr>
            <p:ph idx="13" type="ctrTitle"/>
          </p:nvPr>
        </p:nvSpPr>
        <p:spPr>
          <a:xfrm>
            <a:off x="3427999" y="2897911"/>
            <a:ext cx="2251800" cy="577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1pPr>
            <a:lvl2pPr lvl="1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2pPr>
            <a:lvl3pPr lvl="2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3pPr>
            <a:lvl4pPr lvl="3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4pPr>
            <a:lvl5pPr lvl="4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5pPr>
            <a:lvl6pPr lvl="5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6pPr>
            <a:lvl7pPr lvl="6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7pPr>
            <a:lvl8pPr lvl="7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8pPr>
            <a:lvl9pPr lvl="8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9pPr>
          </a:lstStyle>
          <a:p/>
        </p:txBody>
      </p:sp>
      <p:sp>
        <p:nvSpPr>
          <p:cNvPr id="23" name="Google Shape;23;p3"/>
          <p:cNvSpPr txBox="1"/>
          <p:nvPr>
            <p:ph idx="14" type="subTitle"/>
          </p:nvPr>
        </p:nvSpPr>
        <p:spPr>
          <a:xfrm>
            <a:off x="3427997" y="3311534"/>
            <a:ext cx="1906500" cy="572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9pPr>
          </a:lstStyle>
          <a:p/>
        </p:txBody>
      </p:sp>
      <p:sp>
        <p:nvSpPr>
          <p:cNvPr id="24" name="Google Shape;24;p3"/>
          <p:cNvSpPr txBox="1"/>
          <p:nvPr>
            <p:ph hasCustomPrompt="1" idx="15" type="title"/>
          </p:nvPr>
        </p:nvSpPr>
        <p:spPr>
          <a:xfrm>
            <a:off x="2023007" y="3158138"/>
            <a:ext cx="1573500" cy="577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9pPr>
          </a:lstStyle>
          <a:p>
            <a:r>
              <a:t>xx%</a:t>
            </a:r>
          </a:p>
        </p:txBody>
      </p:sp>
      <p:sp>
        <p:nvSpPr>
          <p:cNvPr id="25" name="Google Shape;25;p3"/>
          <p:cNvSpPr txBox="1"/>
          <p:nvPr>
            <p:ph idx="16" type="ctrTitle"/>
          </p:nvPr>
        </p:nvSpPr>
        <p:spPr>
          <a:xfrm>
            <a:off x="3427999" y="3734723"/>
            <a:ext cx="2251800" cy="577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1pPr>
            <a:lvl2pPr lvl="1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2pPr>
            <a:lvl3pPr lvl="2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3pPr>
            <a:lvl4pPr lvl="3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4pPr>
            <a:lvl5pPr lvl="4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5pPr>
            <a:lvl6pPr lvl="5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6pPr>
            <a:lvl7pPr lvl="6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7pPr>
            <a:lvl8pPr lvl="7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8pPr>
            <a:lvl9pPr lvl="8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9pPr>
          </a:lstStyle>
          <a:p/>
        </p:txBody>
      </p:sp>
      <p:sp>
        <p:nvSpPr>
          <p:cNvPr id="26" name="Google Shape;26;p3"/>
          <p:cNvSpPr txBox="1"/>
          <p:nvPr>
            <p:ph idx="17" type="subTitle"/>
          </p:nvPr>
        </p:nvSpPr>
        <p:spPr>
          <a:xfrm>
            <a:off x="3427997" y="4147872"/>
            <a:ext cx="1906500" cy="572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9pPr>
          </a:lstStyle>
          <a:p/>
        </p:txBody>
      </p:sp>
      <p:sp>
        <p:nvSpPr>
          <p:cNvPr id="27" name="Google Shape;27;p3"/>
          <p:cNvSpPr txBox="1"/>
          <p:nvPr>
            <p:ph hasCustomPrompt="1" idx="18" type="title"/>
          </p:nvPr>
        </p:nvSpPr>
        <p:spPr>
          <a:xfrm>
            <a:off x="2023007" y="3992813"/>
            <a:ext cx="1573500" cy="577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9pPr>
          </a:lstStyle>
          <a:p>
            <a:r>
              <a:t>xx%</a:t>
            </a: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Resources">
  <p:cSld name="CUSTOM_25_1">
    <p:spTree>
      <p:nvGrpSpPr>
        <p:cNvPr id="11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21"/>
          <p:cNvSpPr txBox="1"/>
          <p:nvPr>
            <p:ph idx="1" type="body"/>
          </p:nvPr>
        </p:nvSpPr>
        <p:spPr>
          <a:xfrm>
            <a:off x="642050" y="1277550"/>
            <a:ext cx="5308200" cy="1476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Char char="●"/>
              <a:defRPr>
                <a:solidFill>
                  <a:srgbClr val="000000"/>
                </a:solidFill>
              </a:defRPr>
            </a:lvl1pPr>
            <a:lvl2pPr indent="-304800" lvl="1" marL="914400" rtl="0"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200"/>
              <a:buChar char="○"/>
              <a:defRPr>
                <a:solidFill>
                  <a:srgbClr val="000000"/>
                </a:solidFill>
              </a:defRPr>
            </a:lvl2pPr>
            <a:lvl3pPr indent="-304800" lvl="2" marL="1371600" rtl="0"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200"/>
              <a:buChar char="■"/>
              <a:defRPr>
                <a:solidFill>
                  <a:srgbClr val="000000"/>
                </a:solidFill>
              </a:defRPr>
            </a:lvl3pPr>
            <a:lvl4pPr indent="-304800" lvl="3" marL="1828800" rtl="0"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200"/>
              <a:buChar char="●"/>
              <a:defRPr>
                <a:solidFill>
                  <a:srgbClr val="000000"/>
                </a:solidFill>
              </a:defRPr>
            </a:lvl4pPr>
            <a:lvl5pPr indent="-304800" lvl="4" marL="2286000" rtl="0"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200"/>
              <a:buChar char="○"/>
              <a:defRPr>
                <a:solidFill>
                  <a:srgbClr val="000000"/>
                </a:solidFill>
              </a:defRPr>
            </a:lvl5pPr>
            <a:lvl6pPr indent="-304800" lvl="5" marL="2743200" rtl="0"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200"/>
              <a:buChar char="■"/>
              <a:defRPr>
                <a:solidFill>
                  <a:srgbClr val="000000"/>
                </a:solidFill>
              </a:defRPr>
            </a:lvl6pPr>
            <a:lvl7pPr indent="-304800" lvl="6" marL="3200400" rtl="0"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200"/>
              <a:buChar char="●"/>
              <a:defRPr>
                <a:solidFill>
                  <a:srgbClr val="000000"/>
                </a:solidFill>
              </a:defRPr>
            </a:lvl7pPr>
            <a:lvl8pPr indent="-304800" lvl="7" marL="3657600" rtl="0"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200"/>
              <a:buChar char="○"/>
              <a:defRPr>
                <a:solidFill>
                  <a:srgbClr val="000000"/>
                </a:solidFill>
              </a:defRPr>
            </a:lvl8pPr>
            <a:lvl9pPr indent="-304800" lvl="8" marL="4114800" rtl="0">
              <a:spcBef>
                <a:spcPts val="1600"/>
              </a:spcBef>
              <a:spcAft>
                <a:spcPts val="1600"/>
              </a:spcAft>
              <a:buClr>
                <a:srgbClr val="000000"/>
              </a:buClr>
              <a:buSzPts val="1200"/>
              <a:buChar char="■"/>
              <a:defRPr>
                <a:solidFill>
                  <a:srgbClr val="000000"/>
                </a:solidFill>
              </a:defRPr>
            </a:lvl9pPr>
          </a:lstStyle>
          <a:p/>
        </p:txBody>
      </p:sp>
      <p:sp>
        <p:nvSpPr>
          <p:cNvPr id="113" name="Google Shape;113;p21"/>
          <p:cNvSpPr txBox="1"/>
          <p:nvPr>
            <p:ph type="ctrTitle"/>
          </p:nvPr>
        </p:nvSpPr>
        <p:spPr>
          <a:xfrm rot="5400000">
            <a:off x="6923109" y="1407498"/>
            <a:ext cx="2449800" cy="4875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/>
        </p:txBody>
      </p:sp>
      <p:sp>
        <p:nvSpPr>
          <p:cNvPr id="114" name="Google Shape;114;p21"/>
          <p:cNvSpPr txBox="1"/>
          <p:nvPr>
            <p:ph idx="2" type="subTitle"/>
          </p:nvPr>
        </p:nvSpPr>
        <p:spPr>
          <a:xfrm>
            <a:off x="642050" y="540000"/>
            <a:ext cx="4655400" cy="960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>
                <a:solidFill>
                  <a:schemeClr val="lt1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>
                <a:solidFill>
                  <a:schemeClr val="lt1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>
                <a:solidFill>
                  <a:schemeClr val="lt1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>
                <a:solidFill>
                  <a:schemeClr val="lt1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>
                <a:solidFill>
                  <a:schemeClr val="lt1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>
                <a:solidFill>
                  <a:schemeClr val="lt1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>
                <a:solidFill>
                  <a:schemeClr val="lt1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>
                <a:solidFill>
                  <a:schemeClr val="lt1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+ text 1">
  <p:cSld name="CUSTOM_13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4"/>
          <p:cNvSpPr txBox="1"/>
          <p:nvPr>
            <p:ph type="title"/>
          </p:nvPr>
        </p:nvSpPr>
        <p:spPr>
          <a:xfrm>
            <a:off x="672375" y="1432475"/>
            <a:ext cx="3498000" cy="896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None/>
              <a:defRPr>
                <a:solidFill>
                  <a:srgbClr val="000000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None/>
              <a:defRPr>
                <a:solidFill>
                  <a:srgbClr val="000000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None/>
              <a:defRPr>
                <a:solidFill>
                  <a:srgbClr val="000000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None/>
              <a:defRPr>
                <a:solidFill>
                  <a:srgbClr val="000000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None/>
              <a:defRPr>
                <a:solidFill>
                  <a:srgbClr val="000000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None/>
              <a:defRPr>
                <a:solidFill>
                  <a:srgbClr val="000000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None/>
              <a:defRPr>
                <a:solidFill>
                  <a:srgbClr val="000000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None/>
              <a:defRPr>
                <a:solidFill>
                  <a:srgbClr val="000000"/>
                </a:solidFill>
              </a:defRPr>
            </a:lvl9pPr>
          </a:lstStyle>
          <a:p/>
        </p:txBody>
      </p:sp>
      <p:sp>
        <p:nvSpPr>
          <p:cNvPr id="30" name="Google Shape;30;p4"/>
          <p:cNvSpPr txBox="1"/>
          <p:nvPr>
            <p:ph idx="1" type="subTitle"/>
          </p:nvPr>
        </p:nvSpPr>
        <p:spPr>
          <a:xfrm flipH="1">
            <a:off x="1667175" y="2154225"/>
            <a:ext cx="2503200" cy="1170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None/>
              <a:defRPr sz="2800">
                <a:solidFill>
                  <a:srgbClr val="000000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None/>
              <a:defRPr sz="2800">
                <a:solidFill>
                  <a:srgbClr val="000000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None/>
              <a:defRPr sz="2800">
                <a:solidFill>
                  <a:srgbClr val="000000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None/>
              <a:defRPr sz="2800">
                <a:solidFill>
                  <a:srgbClr val="000000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None/>
              <a:defRPr sz="2800">
                <a:solidFill>
                  <a:srgbClr val="000000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None/>
              <a:defRPr sz="2800">
                <a:solidFill>
                  <a:srgbClr val="000000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None/>
              <a:defRPr sz="2800">
                <a:solidFill>
                  <a:srgbClr val="000000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None/>
              <a:defRPr sz="2800">
                <a:solidFill>
                  <a:srgbClr val="000000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Four columns 1">
  <p:cSld name="CUSTOM_27_1_1">
    <p:spTree>
      <p:nvGrpSpPr>
        <p:cNvPr id="3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5"/>
          <p:cNvSpPr txBox="1"/>
          <p:nvPr>
            <p:ph type="ctrTitle"/>
          </p:nvPr>
        </p:nvSpPr>
        <p:spPr>
          <a:xfrm>
            <a:off x="631875" y="842025"/>
            <a:ext cx="2871300" cy="644700"/>
          </a:xfrm>
          <a:prstGeom prst="rect">
            <a:avLst/>
          </a:prstGeom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1pPr>
            <a:lvl2pPr lvl="1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/>
        </p:txBody>
      </p:sp>
      <p:sp>
        <p:nvSpPr>
          <p:cNvPr id="33" name="Google Shape;33;p5"/>
          <p:cNvSpPr txBox="1"/>
          <p:nvPr>
            <p:ph idx="1" type="subTitle"/>
          </p:nvPr>
        </p:nvSpPr>
        <p:spPr>
          <a:xfrm>
            <a:off x="631884" y="1410841"/>
            <a:ext cx="2480700" cy="537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9pPr>
          </a:lstStyle>
          <a:p/>
        </p:txBody>
      </p:sp>
      <p:sp>
        <p:nvSpPr>
          <p:cNvPr id="34" name="Google Shape;34;p5"/>
          <p:cNvSpPr txBox="1"/>
          <p:nvPr>
            <p:ph idx="2" type="ctrTitle"/>
          </p:nvPr>
        </p:nvSpPr>
        <p:spPr>
          <a:xfrm>
            <a:off x="4213664" y="842025"/>
            <a:ext cx="2697900" cy="644700"/>
          </a:xfrm>
          <a:prstGeom prst="rect">
            <a:avLst/>
          </a:prstGeom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1pPr>
            <a:lvl2pPr lvl="1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/>
        </p:txBody>
      </p:sp>
      <p:sp>
        <p:nvSpPr>
          <p:cNvPr id="35" name="Google Shape;35;p5"/>
          <p:cNvSpPr txBox="1"/>
          <p:nvPr>
            <p:ph idx="3" type="subTitle"/>
          </p:nvPr>
        </p:nvSpPr>
        <p:spPr>
          <a:xfrm>
            <a:off x="4213664" y="1410841"/>
            <a:ext cx="2586000" cy="745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9pPr>
          </a:lstStyle>
          <a:p/>
        </p:txBody>
      </p:sp>
      <p:sp>
        <p:nvSpPr>
          <p:cNvPr id="36" name="Google Shape;36;p5"/>
          <p:cNvSpPr txBox="1"/>
          <p:nvPr>
            <p:ph idx="4" type="ctrTitle"/>
          </p:nvPr>
        </p:nvSpPr>
        <p:spPr>
          <a:xfrm>
            <a:off x="631883" y="3331927"/>
            <a:ext cx="2871300" cy="644700"/>
          </a:xfrm>
          <a:prstGeom prst="rect">
            <a:avLst/>
          </a:prstGeom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1pPr>
            <a:lvl2pPr lvl="1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/>
        </p:txBody>
      </p:sp>
      <p:sp>
        <p:nvSpPr>
          <p:cNvPr id="37" name="Google Shape;37;p5"/>
          <p:cNvSpPr txBox="1"/>
          <p:nvPr>
            <p:ph idx="5" type="subTitle"/>
          </p:nvPr>
        </p:nvSpPr>
        <p:spPr>
          <a:xfrm>
            <a:off x="631884" y="3914208"/>
            <a:ext cx="2480700" cy="946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9pPr>
          </a:lstStyle>
          <a:p/>
        </p:txBody>
      </p:sp>
      <p:sp>
        <p:nvSpPr>
          <p:cNvPr id="38" name="Google Shape;38;p5"/>
          <p:cNvSpPr txBox="1"/>
          <p:nvPr>
            <p:ph idx="6" type="ctrTitle"/>
          </p:nvPr>
        </p:nvSpPr>
        <p:spPr>
          <a:xfrm rot="5400000">
            <a:off x="6685437" y="1646270"/>
            <a:ext cx="2913300" cy="4875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/>
        </p:txBody>
      </p:sp>
      <p:sp>
        <p:nvSpPr>
          <p:cNvPr id="39" name="Google Shape;39;p5"/>
          <p:cNvSpPr txBox="1"/>
          <p:nvPr>
            <p:ph idx="7" type="ctrTitle"/>
          </p:nvPr>
        </p:nvSpPr>
        <p:spPr>
          <a:xfrm>
            <a:off x="4213664" y="3331934"/>
            <a:ext cx="2586000" cy="644700"/>
          </a:xfrm>
          <a:prstGeom prst="rect">
            <a:avLst/>
          </a:prstGeom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1pPr>
            <a:lvl2pPr lvl="1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/>
        </p:txBody>
      </p:sp>
      <p:sp>
        <p:nvSpPr>
          <p:cNvPr id="40" name="Google Shape;40;p5"/>
          <p:cNvSpPr txBox="1"/>
          <p:nvPr>
            <p:ph idx="8" type="subTitle"/>
          </p:nvPr>
        </p:nvSpPr>
        <p:spPr>
          <a:xfrm>
            <a:off x="4213664" y="3914208"/>
            <a:ext cx="2586000" cy="745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9pPr>
          </a:lstStyle>
          <a:p/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hree columns 1">
  <p:cSld name="CUSTOM_27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6"/>
          <p:cNvSpPr txBox="1"/>
          <p:nvPr>
            <p:ph type="ctrTitle"/>
          </p:nvPr>
        </p:nvSpPr>
        <p:spPr>
          <a:xfrm>
            <a:off x="4921575" y="2993035"/>
            <a:ext cx="1828200" cy="644700"/>
          </a:xfrm>
          <a:prstGeom prst="rect">
            <a:avLst/>
          </a:prstGeom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43" name="Google Shape;43;p6"/>
          <p:cNvSpPr txBox="1"/>
          <p:nvPr>
            <p:ph idx="1" type="subTitle"/>
          </p:nvPr>
        </p:nvSpPr>
        <p:spPr>
          <a:xfrm>
            <a:off x="4921575" y="3553810"/>
            <a:ext cx="1522200" cy="946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>
                <a:solidFill>
                  <a:srgbClr val="000000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9pPr>
          </a:lstStyle>
          <a:p/>
        </p:txBody>
      </p:sp>
      <p:sp>
        <p:nvSpPr>
          <p:cNvPr id="44" name="Google Shape;44;p6"/>
          <p:cNvSpPr txBox="1"/>
          <p:nvPr>
            <p:ph idx="2" type="ctrTitle"/>
          </p:nvPr>
        </p:nvSpPr>
        <p:spPr>
          <a:xfrm>
            <a:off x="906139" y="2993035"/>
            <a:ext cx="1828200" cy="644700"/>
          </a:xfrm>
          <a:prstGeom prst="rect">
            <a:avLst/>
          </a:prstGeom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45" name="Google Shape;45;p6"/>
          <p:cNvSpPr txBox="1"/>
          <p:nvPr>
            <p:ph idx="3" type="subTitle"/>
          </p:nvPr>
        </p:nvSpPr>
        <p:spPr>
          <a:xfrm>
            <a:off x="906139" y="3553810"/>
            <a:ext cx="1522200" cy="946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>
                <a:solidFill>
                  <a:srgbClr val="000000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9pPr>
          </a:lstStyle>
          <a:p/>
        </p:txBody>
      </p:sp>
      <p:sp>
        <p:nvSpPr>
          <p:cNvPr id="46" name="Google Shape;46;p6"/>
          <p:cNvSpPr txBox="1"/>
          <p:nvPr>
            <p:ph idx="4" type="ctrTitle"/>
          </p:nvPr>
        </p:nvSpPr>
        <p:spPr>
          <a:xfrm rot="5400000">
            <a:off x="6685437" y="1646270"/>
            <a:ext cx="2913300" cy="4875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/>
        </p:txBody>
      </p:sp>
      <p:sp>
        <p:nvSpPr>
          <p:cNvPr id="47" name="Google Shape;47;p6"/>
          <p:cNvSpPr txBox="1"/>
          <p:nvPr>
            <p:ph idx="5" type="ctrTitle"/>
          </p:nvPr>
        </p:nvSpPr>
        <p:spPr>
          <a:xfrm>
            <a:off x="2928557" y="2993035"/>
            <a:ext cx="1798800" cy="644700"/>
          </a:xfrm>
          <a:prstGeom prst="rect">
            <a:avLst/>
          </a:prstGeom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48" name="Google Shape;48;p6"/>
          <p:cNvSpPr txBox="1"/>
          <p:nvPr>
            <p:ph idx="6" type="subTitle"/>
          </p:nvPr>
        </p:nvSpPr>
        <p:spPr>
          <a:xfrm>
            <a:off x="2928550" y="3553810"/>
            <a:ext cx="1476300" cy="946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>
                <a:solidFill>
                  <a:srgbClr val="000000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9pPr>
          </a:lstStyle>
          <a:p/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+ text 2">
  <p:cSld name="CUSTOM_14">
    <p:spTree>
      <p:nvGrpSpPr>
        <p:cNvPr id="49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7"/>
          <p:cNvSpPr txBox="1"/>
          <p:nvPr>
            <p:ph type="ctrTitle"/>
          </p:nvPr>
        </p:nvSpPr>
        <p:spPr>
          <a:xfrm>
            <a:off x="5432000" y="710675"/>
            <a:ext cx="2888100" cy="2054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None/>
              <a:defRPr sz="1600">
                <a:solidFill>
                  <a:srgbClr val="000000"/>
                </a:solidFill>
              </a:defRPr>
            </a:lvl2pPr>
            <a:lvl3pPr lvl="2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None/>
              <a:defRPr sz="1600">
                <a:solidFill>
                  <a:srgbClr val="000000"/>
                </a:solidFill>
              </a:defRPr>
            </a:lvl3pPr>
            <a:lvl4pPr lvl="3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None/>
              <a:defRPr sz="1600">
                <a:solidFill>
                  <a:srgbClr val="000000"/>
                </a:solidFill>
              </a:defRPr>
            </a:lvl4pPr>
            <a:lvl5pPr lvl="4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None/>
              <a:defRPr sz="1600">
                <a:solidFill>
                  <a:srgbClr val="000000"/>
                </a:solidFill>
              </a:defRPr>
            </a:lvl5pPr>
            <a:lvl6pPr lvl="5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None/>
              <a:defRPr sz="1600">
                <a:solidFill>
                  <a:srgbClr val="000000"/>
                </a:solidFill>
              </a:defRPr>
            </a:lvl6pPr>
            <a:lvl7pPr lvl="6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None/>
              <a:defRPr sz="1600">
                <a:solidFill>
                  <a:srgbClr val="000000"/>
                </a:solidFill>
              </a:defRPr>
            </a:lvl7pPr>
            <a:lvl8pPr lvl="7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None/>
              <a:defRPr sz="1600">
                <a:solidFill>
                  <a:srgbClr val="000000"/>
                </a:solidFill>
              </a:defRPr>
            </a:lvl8pPr>
            <a:lvl9pPr lvl="8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None/>
              <a:defRPr sz="1600">
                <a:solidFill>
                  <a:srgbClr val="000000"/>
                </a:solidFill>
              </a:defRPr>
            </a:lvl9pPr>
          </a:lstStyle>
          <a:p/>
        </p:txBody>
      </p:sp>
      <p:sp>
        <p:nvSpPr>
          <p:cNvPr id="51" name="Google Shape;51;p7"/>
          <p:cNvSpPr txBox="1"/>
          <p:nvPr>
            <p:ph idx="1" type="subTitle"/>
          </p:nvPr>
        </p:nvSpPr>
        <p:spPr>
          <a:xfrm>
            <a:off x="5363550" y="2724625"/>
            <a:ext cx="2956500" cy="1784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1pPr>
            <a:lvl2pPr lvl="1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Quote">
  <p:cSld name="CUSTOM_28">
    <p:spTree>
      <p:nvGrpSpPr>
        <p:cNvPr id="52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8"/>
          <p:cNvSpPr txBox="1"/>
          <p:nvPr>
            <p:ph idx="1" type="subTitle"/>
          </p:nvPr>
        </p:nvSpPr>
        <p:spPr>
          <a:xfrm>
            <a:off x="915175" y="3380775"/>
            <a:ext cx="3960600" cy="631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/>
            </a:lvl1pPr>
            <a:lvl2pPr lvl="1" rtl="0">
              <a:spcBef>
                <a:spcPts val="160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160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160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160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160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160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160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1600"/>
              </a:spcBef>
              <a:spcAft>
                <a:spcPts val="1600"/>
              </a:spcAft>
              <a:buNone/>
              <a:defRPr/>
            </a:lvl9pPr>
          </a:lstStyle>
          <a:p/>
        </p:txBody>
      </p:sp>
      <p:sp>
        <p:nvSpPr>
          <p:cNvPr id="54" name="Google Shape;54;p8"/>
          <p:cNvSpPr txBox="1"/>
          <p:nvPr>
            <p:ph idx="2" type="subTitle"/>
          </p:nvPr>
        </p:nvSpPr>
        <p:spPr>
          <a:xfrm>
            <a:off x="915175" y="4004575"/>
            <a:ext cx="1821000" cy="213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b="1">
                <a:latin typeface="Livvic"/>
                <a:ea typeface="Livvic"/>
                <a:cs typeface="Livvic"/>
                <a:sym typeface="Livvic"/>
              </a:defRPr>
            </a:lvl1pPr>
            <a:lvl2pPr lvl="1" rtl="0">
              <a:spcBef>
                <a:spcPts val="1600"/>
              </a:spcBef>
              <a:spcAft>
                <a:spcPts val="0"/>
              </a:spcAft>
              <a:buNone/>
              <a:defRPr b="1">
                <a:latin typeface="Livvic"/>
                <a:ea typeface="Livvic"/>
                <a:cs typeface="Livvic"/>
                <a:sym typeface="Livvic"/>
              </a:defRPr>
            </a:lvl2pPr>
            <a:lvl3pPr lvl="2" rtl="0">
              <a:spcBef>
                <a:spcPts val="1600"/>
              </a:spcBef>
              <a:spcAft>
                <a:spcPts val="0"/>
              </a:spcAft>
              <a:buNone/>
              <a:defRPr b="1">
                <a:latin typeface="Livvic"/>
                <a:ea typeface="Livvic"/>
                <a:cs typeface="Livvic"/>
                <a:sym typeface="Livvic"/>
              </a:defRPr>
            </a:lvl3pPr>
            <a:lvl4pPr lvl="3" rtl="0">
              <a:spcBef>
                <a:spcPts val="1600"/>
              </a:spcBef>
              <a:spcAft>
                <a:spcPts val="0"/>
              </a:spcAft>
              <a:buNone/>
              <a:defRPr b="1">
                <a:latin typeface="Livvic"/>
                <a:ea typeface="Livvic"/>
                <a:cs typeface="Livvic"/>
                <a:sym typeface="Livvic"/>
              </a:defRPr>
            </a:lvl4pPr>
            <a:lvl5pPr lvl="4" rtl="0">
              <a:spcBef>
                <a:spcPts val="1600"/>
              </a:spcBef>
              <a:spcAft>
                <a:spcPts val="0"/>
              </a:spcAft>
              <a:buNone/>
              <a:defRPr b="1">
                <a:latin typeface="Livvic"/>
                <a:ea typeface="Livvic"/>
                <a:cs typeface="Livvic"/>
                <a:sym typeface="Livvic"/>
              </a:defRPr>
            </a:lvl5pPr>
            <a:lvl6pPr lvl="5" rtl="0">
              <a:spcBef>
                <a:spcPts val="1600"/>
              </a:spcBef>
              <a:spcAft>
                <a:spcPts val="0"/>
              </a:spcAft>
              <a:buNone/>
              <a:defRPr b="1">
                <a:latin typeface="Livvic"/>
                <a:ea typeface="Livvic"/>
                <a:cs typeface="Livvic"/>
                <a:sym typeface="Livvic"/>
              </a:defRPr>
            </a:lvl6pPr>
            <a:lvl7pPr lvl="6" rtl="0">
              <a:spcBef>
                <a:spcPts val="1600"/>
              </a:spcBef>
              <a:spcAft>
                <a:spcPts val="0"/>
              </a:spcAft>
              <a:buNone/>
              <a:defRPr b="1">
                <a:latin typeface="Livvic"/>
                <a:ea typeface="Livvic"/>
                <a:cs typeface="Livvic"/>
                <a:sym typeface="Livvic"/>
              </a:defRPr>
            </a:lvl7pPr>
            <a:lvl8pPr lvl="7" rtl="0">
              <a:spcBef>
                <a:spcPts val="1600"/>
              </a:spcBef>
              <a:spcAft>
                <a:spcPts val="0"/>
              </a:spcAft>
              <a:buNone/>
              <a:defRPr b="1">
                <a:latin typeface="Livvic"/>
                <a:ea typeface="Livvic"/>
                <a:cs typeface="Livvic"/>
                <a:sym typeface="Livvic"/>
              </a:defRPr>
            </a:lvl8pPr>
            <a:lvl9pPr lvl="8" rtl="0">
              <a:spcBef>
                <a:spcPts val="1600"/>
              </a:spcBef>
              <a:spcAft>
                <a:spcPts val="1600"/>
              </a:spcAft>
              <a:buNone/>
              <a:defRPr b="1">
                <a:latin typeface="Livvic"/>
                <a:ea typeface="Livvic"/>
                <a:cs typeface="Livvic"/>
                <a:sym typeface="Livvic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+ text 3">
  <p:cSld name="CUSTOM_16">
    <p:spTree>
      <p:nvGrpSpPr>
        <p:cNvPr id="55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9"/>
          <p:cNvSpPr txBox="1"/>
          <p:nvPr>
            <p:ph idx="1" type="subTitle"/>
          </p:nvPr>
        </p:nvSpPr>
        <p:spPr>
          <a:xfrm>
            <a:off x="2117847" y="3380460"/>
            <a:ext cx="2951400" cy="29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1000"/>
            </a:lvl1pPr>
            <a:lvl2pPr lvl="1" rtl="0">
              <a:spcBef>
                <a:spcPts val="160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160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160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160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160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160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160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1600"/>
              </a:spcBef>
              <a:spcAft>
                <a:spcPts val="1600"/>
              </a:spcAft>
              <a:buNone/>
              <a:defRPr/>
            </a:lvl9pPr>
          </a:lstStyle>
          <a:p/>
        </p:txBody>
      </p:sp>
      <p:sp>
        <p:nvSpPr>
          <p:cNvPr id="57" name="Google Shape;57;p9"/>
          <p:cNvSpPr txBox="1"/>
          <p:nvPr>
            <p:ph type="ctrTitle"/>
          </p:nvPr>
        </p:nvSpPr>
        <p:spPr>
          <a:xfrm rot="-5400000">
            <a:off x="-343101" y="1759150"/>
            <a:ext cx="2888100" cy="8979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None/>
              <a:defRPr sz="1600">
                <a:solidFill>
                  <a:srgbClr val="000000"/>
                </a:solidFill>
              </a:defRPr>
            </a:lvl2pPr>
            <a:lvl3pPr lvl="2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None/>
              <a:defRPr sz="1600">
                <a:solidFill>
                  <a:srgbClr val="000000"/>
                </a:solidFill>
              </a:defRPr>
            </a:lvl3pPr>
            <a:lvl4pPr lvl="3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None/>
              <a:defRPr sz="1600">
                <a:solidFill>
                  <a:srgbClr val="000000"/>
                </a:solidFill>
              </a:defRPr>
            </a:lvl4pPr>
            <a:lvl5pPr lvl="4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None/>
              <a:defRPr sz="1600">
                <a:solidFill>
                  <a:srgbClr val="000000"/>
                </a:solidFill>
              </a:defRPr>
            </a:lvl5pPr>
            <a:lvl6pPr lvl="5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None/>
              <a:defRPr sz="1600">
                <a:solidFill>
                  <a:srgbClr val="000000"/>
                </a:solidFill>
              </a:defRPr>
            </a:lvl6pPr>
            <a:lvl7pPr lvl="6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None/>
              <a:defRPr sz="1600">
                <a:solidFill>
                  <a:srgbClr val="000000"/>
                </a:solidFill>
              </a:defRPr>
            </a:lvl7pPr>
            <a:lvl8pPr lvl="7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None/>
              <a:defRPr sz="1600">
                <a:solidFill>
                  <a:srgbClr val="000000"/>
                </a:solidFill>
              </a:defRPr>
            </a:lvl8pPr>
            <a:lvl9pPr lvl="8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None/>
              <a:defRPr sz="1600">
                <a:solidFill>
                  <a:srgbClr val="000000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+ text 4">
  <p:cSld name="CUSTOM_16_1"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10"/>
          <p:cNvSpPr txBox="1"/>
          <p:nvPr>
            <p:ph idx="1" type="subTitle"/>
          </p:nvPr>
        </p:nvSpPr>
        <p:spPr>
          <a:xfrm flipH="1">
            <a:off x="4189625" y="3380460"/>
            <a:ext cx="2951400" cy="29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1000"/>
            </a:lvl1pPr>
            <a:lvl2pPr lvl="1" rtl="0">
              <a:spcBef>
                <a:spcPts val="160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160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160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160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160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160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160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1600"/>
              </a:spcBef>
              <a:spcAft>
                <a:spcPts val="1600"/>
              </a:spcAft>
              <a:buNone/>
              <a:defRPr/>
            </a:lvl9pPr>
          </a:lstStyle>
          <a:p/>
        </p:txBody>
      </p:sp>
      <p:sp>
        <p:nvSpPr>
          <p:cNvPr id="60" name="Google Shape;60;p10"/>
          <p:cNvSpPr txBox="1"/>
          <p:nvPr>
            <p:ph type="ctrTitle"/>
          </p:nvPr>
        </p:nvSpPr>
        <p:spPr>
          <a:xfrm rot="5400000">
            <a:off x="6612409" y="1752564"/>
            <a:ext cx="2888100" cy="8979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None/>
              <a:defRPr sz="1600">
                <a:solidFill>
                  <a:srgbClr val="000000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None/>
              <a:defRPr sz="1600">
                <a:solidFill>
                  <a:srgbClr val="000000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None/>
              <a:defRPr sz="1600">
                <a:solidFill>
                  <a:srgbClr val="000000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None/>
              <a:defRPr sz="1600">
                <a:solidFill>
                  <a:srgbClr val="000000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None/>
              <a:defRPr sz="1600">
                <a:solidFill>
                  <a:srgbClr val="000000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None/>
              <a:defRPr sz="1600">
                <a:solidFill>
                  <a:srgbClr val="000000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None/>
              <a:defRPr sz="1600">
                <a:solidFill>
                  <a:srgbClr val="000000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None/>
              <a:defRPr sz="1600">
                <a:solidFill>
                  <a:srgbClr val="000000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20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21" Type="http://schemas.openxmlformats.org/officeDocument/2006/relationships/theme" Target="../theme/theme2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5" Type="http://schemas.openxmlformats.org/officeDocument/2006/relationships/slideLayout" Target="../slideLayouts/slideLayout15.xml"/><Relationship Id="rId14" Type="http://schemas.openxmlformats.org/officeDocument/2006/relationships/slideLayout" Target="../slideLayouts/slideLayout14.xml"/><Relationship Id="rId17" Type="http://schemas.openxmlformats.org/officeDocument/2006/relationships/slideLayout" Target="../slideLayouts/slideLayout17.xml"/><Relationship Id="rId16" Type="http://schemas.openxmlformats.org/officeDocument/2006/relationships/slideLayout" Target="../slideLayouts/slideLayout16.xml"/><Relationship Id="rId5" Type="http://schemas.openxmlformats.org/officeDocument/2006/relationships/slideLayout" Target="../slideLayouts/slideLayout5.xml"/><Relationship Id="rId19" Type="http://schemas.openxmlformats.org/officeDocument/2006/relationships/slideLayout" Target="../slideLayouts/slideLayout19.xml"/><Relationship Id="rId6" Type="http://schemas.openxmlformats.org/officeDocument/2006/relationships/slideLayout" Target="../slideLayouts/slideLayout6.xml"/><Relationship Id="rId18" Type="http://schemas.openxmlformats.org/officeDocument/2006/relationships/slideLayout" Target="../slideLayouts/slideLayout18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Livvic"/>
              <a:buNone/>
              <a:defRPr b="1" sz="2800">
                <a:solidFill>
                  <a:schemeClr val="dk1"/>
                </a:solidFill>
                <a:latin typeface="Livvic"/>
                <a:ea typeface="Livvic"/>
                <a:cs typeface="Livvic"/>
                <a:sym typeface="Livvic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Livvic"/>
              <a:buNone/>
              <a:defRPr b="1" sz="2800">
                <a:solidFill>
                  <a:schemeClr val="dk1"/>
                </a:solidFill>
                <a:latin typeface="Livvic"/>
                <a:ea typeface="Livvic"/>
                <a:cs typeface="Livvic"/>
                <a:sym typeface="Livvic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Livvic"/>
              <a:buNone/>
              <a:defRPr b="1" sz="2800">
                <a:solidFill>
                  <a:schemeClr val="dk1"/>
                </a:solidFill>
                <a:latin typeface="Livvic"/>
                <a:ea typeface="Livvic"/>
                <a:cs typeface="Livvic"/>
                <a:sym typeface="Livvic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Livvic"/>
              <a:buNone/>
              <a:defRPr b="1" sz="2800">
                <a:solidFill>
                  <a:schemeClr val="dk1"/>
                </a:solidFill>
                <a:latin typeface="Livvic"/>
                <a:ea typeface="Livvic"/>
                <a:cs typeface="Livvic"/>
                <a:sym typeface="Livvic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Livvic"/>
              <a:buNone/>
              <a:defRPr b="1" sz="2800">
                <a:solidFill>
                  <a:schemeClr val="dk1"/>
                </a:solidFill>
                <a:latin typeface="Livvic"/>
                <a:ea typeface="Livvic"/>
                <a:cs typeface="Livvic"/>
                <a:sym typeface="Livvic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Livvic"/>
              <a:buNone/>
              <a:defRPr b="1" sz="2800">
                <a:solidFill>
                  <a:schemeClr val="dk1"/>
                </a:solidFill>
                <a:latin typeface="Livvic"/>
                <a:ea typeface="Livvic"/>
                <a:cs typeface="Livvic"/>
                <a:sym typeface="Livvic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Livvic"/>
              <a:buNone/>
              <a:defRPr b="1" sz="2800">
                <a:solidFill>
                  <a:schemeClr val="dk1"/>
                </a:solidFill>
                <a:latin typeface="Livvic"/>
                <a:ea typeface="Livvic"/>
                <a:cs typeface="Livvic"/>
                <a:sym typeface="Livvic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Livvic"/>
              <a:buNone/>
              <a:defRPr b="1" sz="2800">
                <a:solidFill>
                  <a:schemeClr val="dk1"/>
                </a:solidFill>
                <a:latin typeface="Livvic"/>
                <a:ea typeface="Livvic"/>
                <a:cs typeface="Livvic"/>
                <a:sym typeface="Livvic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Livvic"/>
              <a:buNone/>
              <a:defRPr b="1" sz="2800">
                <a:solidFill>
                  <a:schemeClr val="dk1"/>
                </a:solidFill>
                <a:latin typeface="Livvic"/>
                <a:ea typeface="Livvic"/>
                <a:cs typeface="Livvic"/>
                <a:sym typeface="Livvic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tamaran Light"/>
              <a:buChar char="●"/>
              <a:defRPr sz="1200">
                <a:solidFill>
                  <a:schemeClr val="dk1"/>
                </a:solidFill>
                <a:latin typeface="Catamaran Light"/>
                <a:ea typeface="Catamaran Light"/>
                <a:cs typeface="Catamaran Light"/>
                <a:sym typeface="Catamaran Light"/>
              </a:defRPr>
            </a:lvl1pPr>
            <a:lvl2pPr indent="-304800" lvl="1" marL="9144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tamaran Light"/>
              <a:buChar char="○"/>
              <a:defRPr sz="1200">
                <a:solidFill>
                  <a:schemeClr val="dk1"/>
                </a:solidFill>
                <a:latin typeface="Catamaran Light"/>
                <a:ea typeface="Catamaran Light"/>
                <a:cs typeface="Catamaran Light"/>
                <a:sym typeface="Catamaran Light"/>
              </a:defRPr>
            </a:lvl2pPr>
            <a:lvl3pPr indent="-304800" lvl="2" marL="13716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tamaran Light"/>
              <a:buChar char="■"/>
              <a:defRPr sz="1200">
                <a:solidFill>
                  <a:schemeClr val="dk1"/>
                </a:solidFill>
                <a:latin typeface="Catamaran Light"/>
                <a:ea typeface="Catamaran Light"/>
                <a:cs typeface="Catamaran Light"/>
                <a:sym typeface="Catamaran Light"/>
              </a:defRPr>
            </a:lvl3pPr>
            <a:lvl4pPr indent="-304800" lvl="3" marL="18288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tamaran Light"/>
              <a:buChar char="●"/>
              <a:defRPr sz="1200">
                <a:solidFill>
                  <a:schemeClr val="dk1"/>
                </a:solidFill>
                <a:latin typeface="Catamaran Light"/>
                <a:ea typeface="Catamaran Light"/>
                <a:cs typeface="Catamaran Light"/>
                <a:sym typeface="Catamaran Light"/>
              </a:defRPr>
            </a:lvl4pPr>
            <a:lvl5pPr indent="-304800" lvl="4" marL="22860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tamaran Light"/>
              <a:buChar char="○"/>
              <a:defRPr sz="1200">
                <a:solidFill>
                  <a:schemeClr val="dk1"/>
                </a:solidFill>
                <a:latin typeface="Catamaran Light"/>
                <a:ea typeface="Catamaran Light"/>
                <a:cs typeface="Catamaran Light"/>
                <a:sym typeface="Catamaran Light"/>
              </a:defRPr>
            </a:lvl5pPr>
            <a:lvl6pPr indent="-304800" lvl="5" marL="27432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tamaran Light"/>
              <a:buChar char="■"/>
              <a:defRPr sz="1200">
                <a:solidFill>
                  <a:schemeClr val="dk1"/>
                </a:solidFill>
                <a:latin typeface="Catamaran Light"/>
                <a:ea typeface="Catamaran Light"/>
                <a:cs typeface="Catamaran Light"/>
                <a:sym typeface="Catamaran Light"/>
              </a:defRPr>
            </a:lvl6pPr>
            <a:lvl7pPr indent="-304800" lvl="6" marL="32004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tamaran Light"/>
              <a:buChar char="●"/>
              <a:defRPr sz="1200">
                <a:solidFill>
                  <a:schemeClr val="dk1"/>
                </a:solidFill>
                <a:latin typeface="Catamaran Light"/>
                <a:ea typeface="Catamaran Light"/>
                <a:cs typeface="Catamaran Light"/>
                <a:sym typeface="Catamaran Light"/>
              </a:defRPr>
            </a:lvl7pPr>
            <a:lvl8pPr indent="-304800" lvl="7" marL="36576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tamaran Light"/>
              <a:buChar char="○"/>
              <a:defRPr sz="1200">
                <a:solidFill>
                  <a:schemeClr val="dk1"/>
                </a:solidFill>
                <a:latin typeface="Catamaran Light"/>
                <a:ea typeface="Catamaran Light"/>
                <a:cs typeface="Catamaran Light"/>
                <a:sym typeface="Catamaran Light"/>
              </a:defRPr>
            </a:lvl8pPr>
            <a:lvl9pPr indent="-304800" lvl="8" marL="4114800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200"/>
              <a:buFont typeface="Catamaran Light"/>
              <a:buChar char="■"/>
              <a:defRPr sz="1200">
                <a:solidFill>
                  <a:schemeClr val="dk1"/>
                </a:solidFill>
                <a:latin typeface="Catamaran Light"/>
                <a:ea typeface="Catamaran Light"/>
                <a:cs typeface="Catamaran Light"/>
                <a:sym typeface="Catamaran Light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  <p:sldLayoutId id="2147483662" r:id="rId15"/>
    <p:sldLayoutId id="2147483663" r:id="rId16"/>
    <p:sldLayoutId id="2147483664" r:id="rId17"/>
    <p:sldLayoutId id="2147483665" r:id="rId18"/>
    <p:sldLayoutId id="2147483666" r:id="rId19"/>
    <p:sldLayoutId id="2147483667" r:id="rId20"/>
  </p:sldLayoutIdLst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0.png"/><Relationship Id="rId4" Type="http://schemas.openxmlformats.org/officeDocument/2006/relationships/image" Target="../media/image5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6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4.jpg"/><Relationship Id="rId4" Type="http://schemas.openxmlformats.org/officeDocument/2006/relationships/image" Target="../media/image9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5.xml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6.xml"/><Relationship Id="rId3" Type="http://schemas.openxmlformats.org/officeDocument/2006/relationships/hyperlink" Target="https://www.soinc.org/robot-tour-c" TargetMode="External"/><Relationship Id="rId4" Type="http://schemas.openxmlformats.org/officeDocument/2006/relationships/hyperlink" Target="https://drive.google.com/file/d/1H9-s7VGudvA5Ume6mTJXbMIRGqsepRAO/view" TargetMode="External"/><Relationship Id="rId5" Type="http://schemas.openxmlformats.org/officeDocument/2006/relationships/hyperlink" Target="https://www.youtube.com/watch?v=n9IzjcvTfs8" TargetMode="External"/><Relationship Id="rId6" Type="http://schemas.openxmlformats.org/officeDocument/2006/relationships/hyperlink" Target="https://scioly.org/wiki/index.php/Robot_Tour" TargetMode="External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8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12.jp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7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8.jpg"/><Relationship Id="rId4" Type="http://schemas.openxmlformats.org/officeDocument/2006/relationships/image" Target="../media/image11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2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8.jpg"/><Relationship Id="rId4" Type="http://schemas.openxmlformats.org/officeDocument/2006/relationships/image" Target="../media/image11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Relationship Id="rId3" Type="http://schemas.openxmlformats.org/officeDocument/2006/relationships/hyperlink" Target="https://www.wardsci.com/store/product/43613891/science-olympiadtm-2024-2025-robot-tour-kit" TargetMode="External"/><Relationship Id="rId4" Type="http://schemas.openxmlformats.org/officeDocument/2006/relationships/image" Target="../media/image3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Relationship Id="rId3" Type="http://schemas.openxmlformats.org/officeDocument/2006/relationships/hyperlink" Target="https://www.walmart.com/ip/Smart-Robot-DIY-Kit-Intelligent-Programmable-Arduino-System-Obstacle-Avoidance-Tracking-STEM-Wireless-Vehicle-Direction-Control-Boys-Girls-Christmas/5927302102?wmlspartner=wlpa&amp;selectedSellerId=101255901&amp;adid=22222222222000000000&amp;wmlspartner=wmtlabs&amp;wl0=e&amp;wl1=o&amp;wl2=c&amp;wl3=10352200394&amp;wl4=pla-1103028060075&amp;wl5=&amp;wl6=&amp;wl7=&amp;wl10=Walmart&amp;wl11=Online&amp;wl12=5927302102_10001275261&amp;wl14=simple%20robot%20kit&amp;veh=sem&amp;gclid=4b046809e98d1073c7c00f149994c499&amp;gclsrc=3p.ds&amp;msclkid=4b046809e98d1073c7c00f149994c499" TargetMode="External"/><Relationship Id="rId4" Type="http://schemas.openxmlformats.org/officeDocument/2006/relationships/hyperlink" Target="https://www.amazon.com/Elecfreaks-Microbit-Smart-Cutebot-Micro/dp/B081ZSCZTV/ref=asc_df_B081ZSCZTV?tag=bingshoppinga-20&amp;linkCode=df0&amp;hvadid=80264440653340&amp;hvnetw=o&amp;hvqmt=e&amp;hvbmt=be&amp;hvdev=c&amp;hvlocint=&amp;hvlocphy=&amp;hvtargid=pla-4583863987342616&amp;psc=1" TargetMode="External"/><Relationship Id="rId5" Type="http://schemas.openxmlformats.org/officeDocument/2006/relationships/hyperlink" Target="https://www.amazon.com/dp/B08NSFMSQY/ref=sspa_dk_detail_0?psc=1&amp;pd_rd_i=B08NSFMSQY&amp;pd_rd_w=3deJC&amp;content-id=amzn1.sym.386c274b-4bfe-4421-9052-a1a56db557ab&amp;pf_rd_p=386c274b-4bfe-4421-9052-a1a56db557ab&amp;pf_rd_r=607NA8SK8GT75EJ5CAQP&amp;pd_rd_wg=g3zxf&amp;pd_rd_r=6928ab40-5a29-4b20-8f6f-a29d9b2edc82&amp;s=toys-and-games&amp;sp_csd=d2lkZ2V0TmFtZT1zcF9kZXRhaWxfdGhlbWF0aWM" TargetMode="Externa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118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9" name="Google Shape;119;p22"/>
          <p:cNvPicPr preferRelativeResize="0"/>
          <p:nvPr/>
        </p:nvPicPr>
        <p:blipFill rotWithShape="1">
          <a:blip r:embed="rId3">
            <a:alphaModFix/>
          </a:blip>
          <a:srcRect b="0" l="13431" r="35979" t="0"/>
          <a:stretch/>
        </p:blipFill>
        <p:spPr>
          <a:xfrm>
            <a:off x="3940124" y="0"/>
            <a:ext cx="5203875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20" name="Google Shape;120;p22"/>
          <p:cNvSpPr/>
          <p:nvPr/>
        </p:nvSpPr>
        <p:spPr>
          <a:xfrm rot="5400000">
            <a:off x="1133550" y="414025"/>
            <a:ext cx="3358800" cy="4366800"/>
          </a:xfrm>
          <a:prstGeom prst="rect">
            <a:avLst/>
          </a:prstGeom>
          <a:solidFill>
            <a:schemeClr val="accent1">
              <a:alpha val="86160"/>
            </a:scheme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1" name="Google Shape;121;p22"/>
          <p:cNvSpPr txBox="1"/>
          <p:nvPr>
            <p:ph idx="1" type="subTitle"/>
          </p:nvPr>
        </p:nvSpPr>
        <p:spPr>
          <a:xfrm>
            <a:off x="843075" y="3324525"/>
            <a:ext cx="3217200" cy="7170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solidFill>
                  <a:schemeClr val="lt1"/>
                </a:solidFill>
              </a:rPr>
              <a:t>Georgia Tech Event Workshop Series 2024-25</a:t>
            </a:r>
            <a:endParaRPr sz="1500">
              <a:solidFill>
                <a:schemeClr val="lt1"/>
              </a:solidFill>
            </a:endParaRPr>
          </a:p>
        </p:txBody>
      </p:sp>
      <p:sp>
        <p:nvSpPr>
          <p:cNvPr id="122" name="Google Shape;122;p22"/>
          <p:cNvSpPr txBox="1"/>
          <p:nvPr>
            <p:ph type="ctrTitle"/>
          </p:nvPr>
        </p:nvSpPr>
        <p:spPr>
          <a:xfrm>
            <a:off x="762175" y="1451125"/>
            <a:ext cx="4592400" cy="923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lt1"/>
                </a:solidFill>
              </a:rPr>
              <a:t>Robot Tour</a:t>
            </a:r>
            <a:endParaRPr>
              <a:solidFill>
                <a:schemeClr val="lt1"/>
              </a:solidFill>
              <a:latin typeface="Livvic"/>
              <a:ea typeface="Livvic"/>
              <a:cs typeface="Livvic"/>
              <a:sym typeface="Livvic"/>
            </a:endParaRPr>
          </a:p>
        </p:txBody>
      </p:sp>
      <p:pic>
        <p:nvPicPr>
          <p:cNvPr id="123" name="Google Shape;123;p2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129200" y="185150"/>
            <a:ext cx="1782300" cy="1782300"/>
          </a:xfrm>
          <a:prstGeom prst="ellipse">
            <a:avLst/>
          </a:prstGeom>
          <a:noFill/>
          <a:ln cap="flat" cmpd="sng" w="28575">
            <a:solidFill>
              <a:schemeClr val="accent4"/>
            </a:solidFill>
            <a:prstDash val="solid"/>
            <a:round/>
            <a:headEnd len="sm" w="sm" type="none"/>
            <a:tailEnd len="sm" w="sm" type="none"/>
          </a:ln>
        </p:spPr>
      </p:pic>
      <p:sp>
        <p:nvSpPr>
          <p:cNvPr id="124" name="Google Shape;124;p22"/>
          <p:cNvSpPr txBox="1"/>
          <p:nvPr>
            <p:ph type="ctrTitle"/>
          </p:nvPr>
        </p:nvSpPr>
        <p:spPr>
          <a:xfrm>
            <a:off x="843075" y="2557025"/>
            <a:ext cx="4592400" cy="5850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600">
                <a:solidFill>
                  <a:srgbClr val="EFD67E"/>
                </a:solidFill>
              </a:rPr>
              <a:t>Division C</a:t>
            </a:r>
            <a:endParaRPr sz="2600">
              <a:solidFill>
                <a:srgbClr val="EFD67E"/>
              </a:solidFill>
              <a:latin typeface="Livvic"/>
              <a:ea typeface="Livvic"/>
              <a:cs typeface="Livvic"/>
              <a:sym typeface="Livvic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02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Google Shape;203;p31"/>
          <p:cNvSpPr/>
          <p:nvPr/>
        </p:nvSpPr>
        <p:spPr>
          <a:xfrm flipH="1">
            <a:off x="-100" y="0"/>
            <a:ext cx="6066000" cy="1170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4" name="Google Shape;204;p31"/>
          <p:cNvSpPr txBox="1"/>
          <p:nvPr>
            <p:ph idx="4294967295" type="ctrTitle"/>
          </p:nvPr>
        </p:nvSpPr>
        <p:spPr>
          <a:xfrm>
            <a:off x="426075" y="238650"/>
            <a:ext cx="4592400" cy="69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300">
                <a:solidFill>
                  <a:schemeClr val="lt1"/>
                </a:solidFill>
              </a:rPr>
              <a:t>Build Your Own!!</a:t>
            </a:r>
            <a:endParaRPr sz="3300">
              <a:solidFill>
                <a:schemeClr val="lt1"/>
              </a:solidFill>
              <a:latin typeface="Livvic"/>
              <a:ea typeface="Livvic"/>
              <a:cs typeface="Livvic"/>
              <a:sym typeface="Livvic"/>
            </a:endParaRPr>
          </a:p>
        </p:txBody>
      </p:sp>
      <p:sp>
        <p:nvSpPr>
          <p:cNvPr id="205" name="Google Shape;205;p31"/>
          <p:cNvSpPr txBox="1"/>
          <p:nvPr/>
        </p:nvSpPr>
        <p:spPr>
          <a:xfrm>
            <a:off x="419250" y="1485700"/>
            <a:ext cx="5346300" cy="3109200"/>
          </a:xfrm>
          <a:prstGeom prst="rect">
            <a:avLst/>
          </a:prstGeom>
          <a:noFill/>
          <a:ln cap="flat" cmpd="sng" w="9525">
            <a:solidFill>
              <a:schemeClr val="accent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4925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Catamaran Light"/>
              <a:buChar char="●"/>
            </a:pPr>
            <a:r>
              <a:rPr lang="en" sz="1900">
                <a:solidFill>
                  <a:schemeClr val="dk1"/>
                </a:solidFill>
                <a:latin typeface="Catamaran Light"/>
                <a:ea typeface="Catamaran Light"/>
                <a:cs typeface="Catamaran Light"/>
                <a:sym typeface="Catamaran Light"/>
              </a:rPr>
              <a:t>Objectively more fun</a:t>
            </a:r>
            <a:endParaRPr sz="1900">
              <a:solidFill>
                <a:schemeClr val="dk1"/>
              </a:solidFill>
              <a:latin typeface="Catamaran Light"/>
              <a:ea typeface="Catamaran Light"/>
              <a:cs typeface="Catamaran Light"/>
              <a:sym typeface="Catamaran Light"/>
            </a:endParaRPr>
          </a:p>
          <a:p>
            <a:pPr indent="-34925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Catamaran Light"/>
              <a:buChar char="●"/>
            </a:pPr>
            <a:r>
              <a:rPr lang="en" sz="1900">
                <a:solidFill>
                  <a:schemeClr val="dk1"/>
                </a:solidFill>
                <a:latin typeface="Catamaran Light"/>
                <a:ea typeface="Catamaran Light"/>
                <a:cs typeface="Catamaran Light"/>
                <a:sym typeface="Catamaran Light"/>
              </a:rPr>
              <a:t>A robot is basically 3 things: a body, controller, and motors</a:t>
            </a:r>
            <a:endParaRPr sz="1900">
              <a:solidFill>
                <a:schemeClr val="dk1"/>
              </a:solidFill>
              <a:latin typeface="Catamaran Light"/>
              <a:ea typeface="Catamaran Light"/>
              <a:cs typeface="Catamaran Light"/>
              <a:sym typeface="Catamaran Light"/>
            </a:endParaRPr>
          </a:p>
          <a:p>
            <a:pPr indent="-34925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Catamaran Light"/>
              <a:buChar char="●"/>
            </a:pPr>
            <a:r>
              <a:rPr lang="en" sz="1900">
                <a:solidFill>
                  <a:schemeClr val="dk1"/>
                </a:solidFill>
                <a:latin typeface="Catamaran Light"/>
                <a:ea typeface="Catamaran Light"/>
                <a:cs typeface="Catamaran Light"/>
                <a:sym typeface="Catamaran Light"/>
              </a:rPr>
              <a:t>You can use any arduino for programming, which easily interface with most DC motor drivers</a:t>
            </a:r>
            <a:endParaRPr sz="1900">
              <a:solidFill>
                <a:schemeClr val="dk1"/>
              </a:solidFill>
              <a:latin typeface="Catamaran Light"/>
              <a:ea typeface="Catamaran Light"/>
              <a:cs typeface="Catamaran Light"/>
              <a:sym typeface="Catamaran Light"/>
            </a:endParaRPr>
          </a:p>
          <a:p>
            <a:pPr indent="-34925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Catamaran Light"/>
              <a:buChar char="●"/>
            </a:pPr>
            <a:r>
              <a:rPr lang="en" sz="1900">
                <a:solidFill>
                  <a:schemeClr val="dk1"/>
                </a:solidFill>
                <a:latin typeface="Catamaran Light"/>
                <a:ea typeface="Catamaran Light"/>
                <a:cs typeface="Catamaran Light"/>
                <a:sym typeface="Catamaran Light"/>
              </a:rPr>
              <a:t>After that, you can build a body using simple tools and wood or cardboard.</a:t>
            </a:r>
            <a:endParaRPr sz="1900">
              <a:solidFill>
                <a:schemeClr val="dk1"/>
              </a:solidFill>
              <a:latin typeface="Catamaran Light"/>
              <a:ea typeface="Catamaran Light"/>
              <a:cs typeface="Catamaran Light"/>
              <a:sym typeface="Catamaran Light"/>
            </a:endParaRPr>
          </a:p>
          <a:p>
            <a:pPr indent="-34925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Catamaran Light"/>
              <a:buChar char="●"/>
            </a:pPr>
            <a:r>
              <a:rPr lang="en" sz="1900">
                <a:solidFill>
                  <a:schemeClr val="dk1"/>
                </a:solidFill>
                <a:latin typeface="Catamaran Light"/>
                <a:ea typeface="Catamaran Light"/>
                <a:cs typeface="Catamaran Light"/>
                <a:sym typeface="Catamaran Light"/>
              </a:rPr>
              <a:t>Grippy wheels are a must!! You don’t know </a:t>
            </a:r>
            <a:r>
              <a:rPr lang="en" sz="1900">
                <a:solidFill>
                  <a:schemeClr val="dk1"/>
                </a:solidFill>
                <a:latin typeface="Catamaran Light"/>
                <a:ea typeface="Catamaran Light"/>
                <a:cs typeface="Catamaran Light"/>
                <a:sym typeface="Catamaran Light"/>
              </a:rPr>
              <a:t>what</a:t>
            </a:r>
            <a:r>
              <a:rPr lang="en" sz="1900">
                <a:solidFill>
                  <a:schemeClr val="dk1"/>
                </a:solidFill>
                <a:latin typeface="Catamaran Light"/>
                <a:ea typeface="Catamaran Light"/>
                <a:cs typeface="Catamaran Light"/>
                <a:sym typeface="Catamaran Light"/>
              </a:rPr>
              <a:t> material you will be </a:t>
            </a:r>
            <a:r>
              <a:rPr lang="en" sz="1900">
                <a:solidFill>
                  <a:schemeClr val="dk1"/>
                </a:solidFill>
                <a:latin typeface="Catamaran Light"/>
                <a:ea typeface="Catamaran Light"/>
                <a:cs typeface="Catamaran Light"/>
                <a:sym typeface="Catamaran Light"/>
              </a:rPr>
              <a:t>navigating</a:t>
            </a:r>
            <a:r>
              <a:rPr lang="en" sz="1900">
                <a:solidFill>
                  <a:schemeClr val="dk1"/>
                </a:solidFill>
                <a:latin typeface="Catamaran Light"/>
                <a:ea typeface="Catamaran Light"/>
                <a:cs typeface="Catamaran Light"/>
                <a:sym typeface="Catamaran Light"/>
              </a:rPr>
              <a:t>. </a:t>
            </a:r>
            <a:endParaRPr sz="1900">
              <a:solidFill>
                <a:schemeClr val="dk1"/>
              </a:solidFill>
              <a:latin typeface="Catamaran Light"/>
              <a:ea typeface="Catamaran Light"/>
              <a:cs typeface="Catamaran Light"/>
              <a:sym typeface="Catamaran Light"/>
            </a:endParaRPr>
          </a:p>
        </p:txBody>
      </p:sp>
      <p:pic>
        <p:nvPicPr>
          <p:cNvPr id="206" name="Google Shape;206;p3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862200" y="1485700"/>
            <a:ext cx="3281799" cy="16409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210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Google Shape;211;p32"/>
          <p:cNvSpPr/>
          <p:nvPr/>
        </p:nvSpPr>
        <p:spPr>
          <a:xfrm>
            <a:off x="-8500" y="6325"/>
            <a:ext cx="9144000" cy="51435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atamaran Light"/>
              <a:ea typeface="Catamaran Light"/>
              <a:cs typeface="Catamaran Light"/>
              <a:sym typeface="Catamaran Light"/>
            </a:endParaRPr>
          </a:p>
        </p:txBody>
      </p:sp>
      <p:pic>
        <p:nvPicPr>
          <p:cNvPr id="212" name="Google Shape;212;p32"/>
          <p:cNvPicPr preferRelativeResize="0"/>
          <p:nvPr/>
        </p:nvPicPr>
        <p:blipFill rotWithShape="1">
          <a:blip r:embed="rId4">
            <a:alphaModFix amt="72000"/>
          </a:blip>
          <a:srcRect b="0" l="0" r="6533" t="0"/>
          <a:stretch/>
        </p:blipFill>
        <p:spPr>
          <a:xfrm>
            <a:off x="0" y="-3825"/>
            <a:ext cx="91575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213" name="Google Shape;213;p32"/>
          <p:cNvSpPr/>
          <p:nvPr/>
        </p:nvSpPr>
        <p:spPr>
          <a:xfrm rot="-5400000">
            <a:off x="4048650" y="18200"/>
            <a:ext cx="1060200" cy="91575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4" name="Google Shape;214;p32"/>
          <p:cNvSpPr/>
          <p:nvPr/>
        </p:nvSpPr>
        <p:spPr>
          <a:xfrm>
            <a:off x="720000" y="540000"/>
            <a:ext cx="3310200" cy="1568100"/>
          </a:xfrm>
          <a:prstGeom prst="rect">
            <a:avLst/>
          </a:prstGeom>
          <a:solidFill>
            <a:schemeClr val="accent1">
              <a:alpha val="61799"/>
            </a:schemeClr>
          </a:solidFill>
          <a:ln>
            <a:noFill/>
          </a:ln>
          <a:effectLst>
            <a:outerShdw blurRad="57150" rotWithShape="0" algn="bl" dir="5400000" dist="19050">
              <a:srgbClr val="000000">
                <a:alpha val="67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5" name="Google Shape;215;p32"/>
          <p:cNvSpPr txBox="1"/>
          <p:nvPr>
            <p:ph type="ctrTitle"/>
          </p:nvPr>
        </p:nvSpPr>
        <p:spPr>
          <a:xfrm>
            <a:off x="850650" y="540000"/>
            <a:ext cx="3430200" cy="13479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lt1"/>
                </a:solidFill>
              </a:rPr>
              <a:t>NAVIGATION</a:t>
            </a:r>
            <a:endParaRPr>
              <a:solidFill>
                <a:schemeClr val="lt1"/>
              </a:solidFill>
            </a:endParaRPr>
          </a:p>
        </p:txBody>
      </p:sp>
      <p:sp>
        <p:nvSpPr>
          <p:cNvPr id="216" name="Google Shape;216;p32"/>
          <p:cNvSpPr txBox="1"/>
          <p:nvPr/>
        </p:nvSpPr>
        <p:spPr>
          <a:xfrm>
            <a:off x="485450" y="4212200"/>
            <a:ext cx="78744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lt1"/>
              </a:solidFill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20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Google Shape;221;p33"/>
          <p:cNvSpPr/>
          <p:nvPr/>
        </p:nvSpPr>
        <p:spPr>
          <a:xfrm flipH="1">
            <a:off x="-100" y="0"/>
            <a:ext cx="6066000" cy="1170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2" name="Google Shape;222;p33"/>
          <p:cNvSpPr txBox="1"/>
          <p:nvPr>
            <p:ph idx="4294967295" type="ctrTitle"/>
          </p:nvPr>
        </p:nvSpPr>
        <p:spPr>
          <a:xfrm>
            <a:off x="419250" y="50775"/>
            <a:ext cx="6845400" cy="1200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300">
                <a:solidFill>
                  <a:schemeClr val="lt1"/>
                </a:solidFill>
              </a:rPr>
              <a:t>Should I use autonomous sensing?</a:t>
            </a:r>
            <a:endParaRPr sz="3300">
              <a:solidFill>
                <a:schemeClr val="lt1"/>
              </a:solidFill>
              <a:latin typeface="Livvic"/>
              <a:ea typeface="Livvic"/>
              <a:cs typeface="Livvic"/>
              <a:sym typeface="Livvic"/>
            </a:endParaRPr>
          </a:p>
        </p:txBody>
      </p:sp>
      <p:sp>
        <p:nvSpPr>
          <p:cNvPr id="223" name="Google Shape;223;p33"/>
          <p:cNvSpPr txBox="1"/>
          <p:nvPr/>
        </p:nvSpPr>
        <p:spPr>
          <a:xfrm>
            <a:off x="419250" y="1485700"/>
            <a:ext cx="8298900" cy="1354500"/>
          </a:xfrm>
          <a:prstGeom prst="rect">
            <a:avLst/>
          </a:prstGeom>
          <a:noFill/>
          <a:ln cap="flat" cmpd="sng" w="9525">
            <a:solidFill>
              <a:schemeClr val="accent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900">
                <a:solidFill>
                  <a:schemeClr val="dk1"/>
                </a:solidFill>
                <a:latin typeface="Catamaran Light"/>
                <a:ea typeface="Catamaran Light"/>
                <a:cs typeface="Catamaran Light"/>
                <a:sym typeface="Catamaran Light"/>
              </a:rPr>
              <a:t>No.</a:t>
            </a:r>
            <a:endParaRPr sz="1900">
              <a:solidFill>
                <a:schemeClr val="dk1"/>
              </a:solidFill>
              <a:latin typeface="Catamaran Light"/>
              <a:ea typeface="Catamaran Light"/>
              <a:cs typeface="Catamaran Light"/>
              <a:sym typeface="Catamaran Light"/>
            </a:endParaRPr>
          </a:p>
          <a:p>
            <a:pPr indent="-34925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Catamaran Light"/>
              <a:buChar char="●"/>
            </a:pPr>
            <a:r>
              <a:rPr lang="en" sz="1900">
                <a:solidFill>
                  <a:schemeClr val="dk1"/>
                </a:solidFill>
                <a:latin typeface="Catamaran Light"/>
                <a:ea typeface="Catamaran Light"/>
                <a:cs typeface="Catamaran Light"/>
                <a:sym typeface="Catamaran Light"/>
              </a:rPr>
              <a:t>Autonomous sensing, from what I’ve seen, is hard to get right.</a:t>
            </a:r>
            <a:endParaRPr sz="1900">
              <a:solidFill>
                <a:schemeClr val="dk1"/>
              </a:solidFill>
              <a:latin typeface="Catamaran Light"/>
              <a:ea typeface="Catamaran Light"/>
              <a:cs typeface="Catamaran Light"/>
              <a:sym typeface="Catamaran Light"/>
            </a:endParaRPr>
          </a:p>
          <a:p>
            <a:pPr indent="-34925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Catamaran Light"/>
              <a:buChar char="●"/>
            </a:pPr>
            <a:r>
              <a:rPr lang="en" sz="1900">
                <a:solidFill>
                  <a:schemeClr val="dk1"/>
                </a:solidFill>
                <a:latin typeface="Catamaran Light"/>
                <a:ea typeface="Catamaran Light"/>
                <a:cs typeface="Catamaran Light"/>
                <a:sym typeface="Catamaran Light"/>
              </a:rPr>
              <a:t>If you really want to use it, I recommend it as a fall back for in case you are about to hit an </a:t>
            </a:r>
            <a:r>
              <a:rPr lang="en" sz="1900">
                <a:solidFill>
                  <a:schemeClr val="dk1"/>
                </a:solidFill>
                <a:latin typeface="Catamaran Light"/>
                <a:ea typeface="Catamaran Light"/>
                <a:cs typeface="Catamaran Light"/>
                <a:sym typeface="Catamaran Light"/>
              </a:rPr>
              <a:t>obstacle. It is </a:t>
            </a:r>
            <a:r>
              <a:rPr b="1" lang="en" sz="1900">
                <a:solidFill>
                  <a:schemeClr val="dk1"/>
                </a:solidFill>
                <a:latin typeface="Catamaran"/>
                <a:ea typeface="Catamaran"/>
                <a:cs typeface="Catamaran"/>
                <a:sym typeface="Catamaran"/>
              </a:rPr>
              <a:t>very hard</a:t>
            </a:r>
            <a:r>
              <a:rPr lang="en" sz="1900">
                <a:solidFill>
                  <a:schemeClr val="dk1"/>
                </a:solidFill>
                <a:latin typeface="Catamaran Light"/>
                <a:ea typeface="Catamaran Light"/>
                <a:cs typeface="Catamaran Light"/>
                <a:sym typeface="Catamaran Light"/>
              </a:rPr>
              <a:t> to use for true navigation.</a:t>
            </a:r>
            <a:endParaRPr sz="1900">
              <a:solidFill>
                <a:schemeClr val="dk1"/>
              </a:solidFill>
              <a:latin typeface="Catamaran Light"/>
              <a:ea typeface="Catamaran Light"/>
              <a:cs typeface="Catamaran Light"/>
              <a:sym typeface="Catamaran Light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27" name="Shape 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Google Shape;228;p34"/>
          <p:cNvSpPr/>
          <p:nvPr/>
        </p:nvSpPr>
        <p:spPr>
          <a:xfrm flipH="1">
            <a:off x="-100" y="0"/>
            <a:ext cx="6066000" cy="1170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9" name="Google Shape;229;p34"/>
          <p:cNvSpPr txBox="1"/>
          <p:nvPr>
            <p:ph idx="4294967295" type="ctrTitle"/>
          </p:nvPr>
        </p:nvSpPr>
        <p:spPr>
          <a:xfrm>
            <a:off x="426075" y="238650"/>
            <a:ext cx="4592400" cy="69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300">
                <a:solidFill>
                  <a:schemeClr val="lt1"/>
                </a:solidFill>
              </a:rPr>
              <a:t>Coding</a:t>
            </a:r>
            <a:endParaRPr sz="3300">
              <a:solidFill>
                <a:schemeClr val="lt1"/>
              </a:solidFill>
              <a:latin typeface="Livvic"/>
              <a:ea typeface="Livvic"/>
              <a:cs typeface="Livvic"/>
              <a:sym typeface="Livvic"/>
            </a:endParaRPr>
          </a:p>
        </p:txBody>
      </p:sp>
      <p:sp>
        <p:nvSpPr>
          <p:cNvPr id="230" name="Google Shape;230;p34"/>
          <p:cNvSpPr txBox="1"/>
          <p:nvPr/>
        </p:nvSpPr>
        <p:spPr>
          <a:xfrm>
            <a:off x="419250" y="1485700"/>
            <a:ext cx="8298900" cy="2232000"/>
          </a:xfrm>
          <a:prstGeom prst="rect">
            <a:avLst/>
          </a:prstGeom>
          <a:noFill/>
          <a:ln cap="flat" cmpd="sng" w="9525">
            <a:solidFill>
              <a:schemeClr val="accent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4925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Catamaran Light"/>
              <a:buChar char="●"/>
            </a:pPr>
            <a:r>
              <a:rPr lang="en" sz="1900">
                <a:solidFill>
                  <a:schemeClr val="dk1"/>
                </a:solidFill>
                <a:latin typeface="Catamaran Light"/>
                <a:ea typeface="Catamaran Light"/>
                <a:cs typeface="Catamaran Light"/>
                <a:sym typeface="Catamaran Light"/>
              </a:rPr>
              <a:t>Use whatever software interfaces with your robot best, I’ve mostly seen scratch and Arduino </a:t>
            </a:r>
            <a:endParaRPr sz="1900">
              <a:solidFill>
                <a:schemeClr val="dk1"/>
              </a:solidFill>
              <a:latin typeface="Catamaran Light"/>
              <a:ea typeface="Catamaran Light"/>
              <a:cs typeface="Catamaran Light"/>
              <a:sym typeface="Catamaran Light"/>
            </a:endParaRPr>
          </a:p>
          <a:p>
            <a:pPr indent="-34925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Catamaran Light"/>
              <a:buChar char="●"/>
            </a:pPr>
            <a:r>
              <a:rPr lang="en" sz="1900">
                <a:solidFill>
                  <a:schemeClr val="dk1"/>
                </a:solidFill>
                <a:latin typeface="Catamaran Light"/>
                <a:ea typeface="Catamaran Light"/>
                <a:cs typeface="Catamaran Light"/>
                <a:sym typeface="Catamaran Light"/>
              </a:rPr>
              <a:t>Make code blocks ahead of time</a:t>
            </a:r>
            <a:endParaRPr sz="1900">
              <a:solidFill>
                <a:schemeClr val="dk1"/>
              </a:solidFill>
              <a:latin typeface="Catamaran Light"/>
              <a:ea typeface="Catamaran Light"/>
              <a:cs typeface="Catamaran Light"/>
              <a:sym typeface="Catamaran Light"/>
            </a:endParaRPr>
          </a:p>
          <a:p>
            <a:pPr indent="-349250" lvl="1" marL="9144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Catamaran Light"/>
              <a:buChar char="○"/>
            </a:pPr>
            <a:r>
              <a:rPr lang="en" sz="1900">
                <a:solidFill>
                  <a:schemeClr val="dk1"/>
                </a:solidFill>
                <a:latin typeface="Catamaran Light"/>
                <a:ea typeface="Catamaran Light"/>
                <a:cs typeface="Catamaran Light"/>
                <a:sym typeface="Catamaran Light"/>
              </a:rPr>
              <a:t>Ie “Move forward” and “turn left 90 degrees”</a:t>
            </a:r>
            <a:endParaRPr sz="1900">
              <a:solidFill>
                <a:schemeClr val="dk1"/>
              </a:solidFill>
              <a:latin typeface="Catamaran Light"/>
              <a:ea typeface="Catamaran Light"/>
              <a:cs typeface="Catamaran Light"/>
              <a:sym typeface="Catamaran Light"/>
            </a:endParaRPr>
          </a:p>
          <a:p>
            <a:pPr indent="-349250" lvl="1" marL="9144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Catamaran Light"/>
              <a:buChar char="○"/>
            </a:pPr>
            <a:r>
              <a:rPr lang="en" sz="1900">
                <a:solidFill>
                  <a:schemeClr val="dk1"/>
                </a:solidFill>
                <a:latin typeface="Catamaran Light"/>
                <a:ea typeface="Catamaran Light"/>
                <a:cs typeface="Catamaran Light"/>
                <a:sym typeface="Catamaran Light"/>
              </a:rPr>
              <a:t>This allows for quick programming by creating sequences of code</a:t>
            </a:r>
            <a:endParaRPr sz="1900">
              <a:solidFill>
                <a:schemeClr val="dk1"/>
              </a:solidFill>
              <a:latin typeface="Catamaran Light"/>
              <a:ea typeface="Catamaran Light"/>
              <a:cs typeface="Catamaran Light"/>
              <a:sym typeface="Catamaran Light"/>
            </a:endParaRPr>
          </a:p>
          <a:p>
            <a:pPr indent="-349250" lvl="1" marL="9144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Catamaran Light"/>
              <a:buChar char="○"/>
            </a:pPr>
            <a:r>
              <a:rPr lang="en" sz="1900">
                <a:solidFill>
                  <a:schemeClr val="dk1"/>
                </a:solidFill>
                <a:latin typeface="Catamaran Light"/>
                <a:ea typeface="Catamaran Light"/>
                <a:cs typeface="Catamaran Light"/>
                <a:sym typeface="Catamaran Light"/>
              </a:rPr>
              <a:t>Small code blocks are also easy to test lots! You can go over one chunk to make sure it turns exactly 90 degrees instead of 91</a:t>
            </a:r>
            <a:endParaRPr sz="1900">
              <a:solidFill>
                <a:schemeClr val="dk1"/>
              </a:solidFill>
              <a:latin typeface="Catamaran Light"/>
              <a:ea typeface="Catamaran Light"/>
              <a:cs typeface="Catamaran Light"/>
              <a:sym typeface="Catamaran Light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34" name="Shape 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Google Shape;235;p35"/>
          <p:cNvSpPr/>
          <p:nvPr/>
        </p:nvSpPr>
        <p:spPr>
          <a:xfrm flipH="1">
            <a:off x="-100" y="0"/>
            <a:ext cx="6066000" cy="1170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6" name="Google Shape;236;p35"/>
          <p:cNvSpPr txBox="1"/>
          <p:nvPr>
            <p:ph idx="4294967295" type="ctrTitle"/>
          </p:nvPr>
        </p:nvSpPr>
        <p:spPr>
          <a:xfrm>
            <a:off x="426075" y="238650"/>
            <a:ext cx="4592400" cy="69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300">
                <a:solidFill>
                  <a:schemeClr val="lt1"/>
                </a:solidFill>
              </a:rPr>
              <a:t>Timing</a:t>
            </a:r>
            <a:endParaRPr sz="3300">
              <a:solidFill>
                <a:schemeClr val="lt1"/>
              </a:solidFill>
              <a:latin typeface="Livvic"/>
              <a:ea typeface="Livvic"/>
              <a:cs typeface="Livvic"/>
              <a:sym typeface="Livvic"/>
            </a:endParaRPr>
          </a:p>
        </p:txBody>
      </p:sp>
      <p:sp>
        <p:nvSpPr>
          <p:cNvPr id="237" name="Google Shape;237;p35"/>
          <p:cNvSpPr txBox="1"/>
          <p:nvPr/>
        </p:nvSpPr>
        <p:spPr>
          <a:xfrm>
            <a:off x="419250" y="1485700"/>
            <a:ext cx="8298900" cy="2524200"/>
          </a:xfrm>
          <a:prstGeom prst="rect">
            <a:avLst/>
          </a:prstGeom>
          <a:noFill/>
          <a:ln cap="flat" cmpd="sng" w="9525">
            <a:solidFill>
              <a:schemeClr val="accent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4925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Catamaran Light"/>
              <a:buChar char="●"/>
            </a:pPr>
            <a:r>
              <a:rPr lang="en" sz="1900">
                <a:solidFill>
                  <a:schemeClr val="dk1"/>
                </a:solidFill>
                <a:latin typeface="Catamaran Light"/>
                <a:ea typeface="Catamaran Light"/>
                <a:cs typeface="Catamaran Light"/>
                <a:sym typeface="Catamaran Light"/>
              </a:rPr>
              <a:t>Slow down your wheels, as </a:t>
            </a:r>
            <a:r>
              <a:rPr lang="en" sz="1900">
                <a:solidFill>
                  <a:schemeClr val="dk1"/>
                </a:solidFill>
                <a:latin typeface="Catamaran Light"/>
                <a:ea typeface="Catamaran Light"/>
                <a:cs typeface="Catamaran Light"/>
                <a:sym typeface="Catamaran Light"/>
              </a:rPr>
              <a:t>stalling is prohibited and it is hard to make a course that is exactly as long as you need.</a:t>
            </a:r>
            <a:endParaRPr sz="1900">
              <a:solidFill>
                <a:schemeClr val="dk1"/>
              </a:solidFill>
              <a:latin typeface="Catamaran Light"/>
              <a:ea typeface="Catamaran Light"/>
              <a:cs typeface="Catamaran Light"/>
              <a:sym typeface="Catamaran Light"/>
            </a:endParaRPr>
          </a:p>
          <a:p>
            <a:pPr indent="-349250" lvl="1" marL="9144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Catamaran Light"/>
              <a:buChar char="○"/>
            </a:pPr>
            <a:r>
              <a:rPr lang="en" sz="1900">
                <a:solidFill>
                  <a:schemeClr val="dk1"/>
                </a:solidFill>
                <a:latin typeface="Catamaran Light"/>
                <a:ea typeface="Catamaran Light"/>
                <a:cs typeface="Catamaran Light"/>
                <a:sym typeface="Catamaran Light"/>
              </a:rPr>
              <a:t>The official term for this is PWM’ing your motors</a:t>
            </a:r>
            <a:endParaRPr sz="1900">
              <a:solidFill>
                <a:schemeClr val="dk1"/>
              </a:solidFill>
              <a:latin typeface="Catamaran Light"/>
              <a:ea typeface="Catamaran Light"/>
              <a:cs typeface="Catamaran Light"/>
              <a:sym typeface="Catamaran Light"/>
            </a:endParaRPr>
          </a:p>
          <a:p>
            <a:pPr indent="-349250" lvl="1" marL="9144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Catamaran Light"/>
              <a:buChar char="○"/>
            </a:pPr>
            <a:r>
              <a:rPr lang="en" sz="1900">
                <a:solidFill>
                  <a:schemeClr val="dk1"/>
                </a:solidFill>
                <a:latin typeface="Catamaran Light"/>
                <a:ea typeface="Catamaran Light"/>
                <a:cs typeface="Catamaran Light"/>
                <a:sym typeface="Catamaran Light"/>
              </a:rPr>
              <a:t>This should follow about a linear relation to the voltage supplied to your motors</a:t>
            </a:r>
            <a:endParaRPr sz="1900">
              <a:solidFill>
                <a:schemeClr val="dk1"/>
              </a:solidFill>
              <a:latin typeface="Catamaran Light"/>
              <a:ea typeface="Catamaran Light"/>
              <a:cs typeface="Catamaran Light"/>
              <a:sym typeface="Catamaran Light"/>
            </a:endParaRPr>
          </a:p>
          <a:p>
            <a:pPr indent="-349250" lvl="1" marL="9144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Catamaran Light"/>
              <a:buChar char="○"/>
            </a:pPr>
            <a:r>
              <a:rPr lang="en" sz="1900">
                <a:solidFill>
                  <a:schemeClr val="dk1"/>
                </a:solidFill>
                <a:latin typeface="Catamaran Light"/>
                <a:ea typeface="Catamaran Light"/>
                <a:cs typeface="Catamaran Light"/>
                <a:sym typeface="Catamaran Light"/>
              </a:rPr>
              <a:t>Put this graph in your impounded sheets and you can use it to backwards calculate what voltage to supply</a:t>
            </a:r>
            <a:endParaRPr sz="1900">
              <a:solidFill>
                <a:schemeClr val="dk1"/>
              </a:solidFill>
              <a:latin typeface="Catamaran Light"/>
              <a:ea typeface="Catamaran Light"/>
              <a:cs typeface="Catamaran Light"/>
              <a:sym typeface="Catamaran Light"/>
            </a:endParaRPr>
          </a:p>
          <a:p>
            <a:pPr indent="-34925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Catamaran Light"/>
              <a:buChar char="●"/>
            </a:pPr>
            <a:r>
              <a:rPr lang="en" sz="1900">
                <a:solidFill>
                  <a:schemeClr val="dk1"/>
                </a:solidFill>
                <a:latin typeface="Catamaran Light"/>
                <a:ea typeface="Catamaran Light"/>
                <a:cs typeface="Catamaran Light"/>
                <a:sym typeface="Catamaran Light"/>
              </a:rPr>
              <a:t>Go over time, not under! Under is x2 points added to your score.</a:t>
            </a:r>
            <a:endParaRPr sz="1900">
              <a:solidFill>
                <a:schemeClr val="dk1"/>
              </a:solidFill>
              <a:latin typeface="Catamaran Light"/>
              <a:ea typeface="Catamaran Light"/>
              <a:cs typeface="Catamaran Light"/>
              <a:sym typeface="Catamaran Light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1" name="Shape 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" name="Google Shape;242;p36"/>
          <p:cNvSpPr/>
          <p:nvPr/>
        </p:nvSpPr>
        <p:spPr>
          <a:xfrm flipH="1">
            <a:off x="-100" y="0"/>
            <a:ext cx="4568700" cy="6696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3" name="Google Shape;243;p36"/>
          <p:cNvSpPr/>
          <p:nvPr/>
        </p:nvSpPr>
        <p:spPr>
          <a:xfrm>
            <a:off x="4568700" y="669700"/>
            <a:ext cx="4568700" cy="2227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4" name="Google Shape;244;p36"/>
          <p:cNvSpPr txBox="1"/>
          <p:nvPr>
            <p:ph idx="5" type="subTitle"/>
          </p:nvPr>
        </p:nvSpPr>
        <p:spPr>
          <a:xfrm>
            <a:off x="631884" y="3914208"/>
            <a:ext cx="2480700" cy="946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lt1"/>
                </a:solidFill>
              </a:rPr>
              <a:t>Yes, Saturn is the ringed one. This planet is a gas giant, and it’s composed mostly of hydrogen and helium</a:t>
            </a:r>
            <a:endParaRPr>
              <a:solidFill>
                <a:schemeClr val="lt1"/>
              </a:solidFill>
            </a:endParaRPr>
          </a:p>
        </p:txBody>
      </p:sp>
      <p:sp>
        <p:nvSpPr>
          <p:cNvPr id="245" name="Google Shape;245;p36"/>
          <p:cNvSpPr txBox="1"/>
          <p:nvPr>
            <p:ph idx="4" type="ctrTitle"/>
          </p:nvPr>
        </p:nvSpPr>
        <p:spPr>
          <a:xfrm>
            <a:off x="631883" y="3331927"/>
            <a:ext cx="2871300" cy="644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lt1"/>
                </a:solidFill>
              </a:rPr>
              <a:t>SUBWAY STATIONS</a:t>
            </a:r>
            <a:endParaRPr>
              <a:solidFill>
                <a:schemeClr val="lt1"/>
              </a:solidFill>
            </a:endParaRPr>
          </a:p>
        </p:txBody>
      </p:sp>
      <p:sp>
        <p:nvSpPr>
          <p:cNvPr id="246" name="Google Shape;246;p36"/>
          <p:cNvSpPr txBox="1"/>
          <p:nvPr>
            <p:ph type="ctrTitle"/>
          </p:nvPr>
        </p:nvSpPr>
        <p:spPr>
          <a:xfrm>
            <a:off x="848600" y="1470300"/>
            <a:ext cx="2871300" cy="644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200"/>
              <a:t>Improper Termination</a:t>
            </a:r>
            <a:endParaRPr sz="2200">
              <a:solidFill>
                <a:schemeClr val="dk1"/>
              </a:solidFill>
            </a:endParaRPr>
          </a:p>
        </p:txBody>
      </p:sp>
      <p:sp>
        <p:nvSpPr>
          <p:cNvPr id="247" name="Google Shape;247;p36"/>
          <p:cNvSpPr/>
          <p:nvPr/>
        </p:nvSpPr>
        <p:spPr>
          <a:xfrm>
            <a:off x="0" y="2915700"/>
            <a:ext cx="4568700" cy="2227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8" name="Google Shape;248;p36"/>
          <p:cNvSpPr txBox="1"/>
          <p:nvPr>
            <p:ph type="ctrTitle"/>
          </p:nvPr>
        </p:nvSpPr>
        <p:spPr>
          <a:xfrm>
            <a:off x="171700" y="0"/>
            <a:ext cx="4616700" cy="644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600">
                <a:solidFill>
                  <a:schemeClr val="lt1"/>
                </a:solidFill>
              </a:rPr>
              <a:t>Common Issues</a:t>
            </a:r>
            <a:endParaRPr sz="2600">
              <a:solidFill>
                <a:schemeClr val="lt1"/>
              </a:solidFill>
            </a:endParaRPr>
          </a:p>
        </p:txBody>
      </p:sp>
      <p:sp>
        <p:nvSpPr>
          <p:cNvPr id="249" name="Google Shape;249;p36"/>
          <p:cNvSpPr txBox="1"/>
          <p:nvPr>
            <p:ph type="ctrTitle"/>
          </p:nvPr>
        </p:nvSpPr>
        <p:spPr>
          <a:xfrm>
            <a:off x="5417400" y="1461250"/>
            <a:ext cx="2871300" cy="644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200">
                <a:solidFill>
                  <a:schemeClr val="lt1"/>
                </a:solidFill>
              </a:rPr>
              <a:t>Dowel Issues</a:t>
            </a:r>
            <a:endParaRPr sz="2200">
              <a:solidFill>
                <a:schemeClr val="lt1"/>
              </a:solidFill>
            </a:endParaRPr>
          </a:p>
        </p:txBody>
      </p:sp>
      <p:sp>
        <p:nvSpPr>
          <p:cNvPr id="250" name="Google Shape;250;p36"/>
          <p:cNvSpPr txBox="1"/>
          <p:nvPr>
            <p:ph type="ctrTitle"/>
          </p:nvPr>
        </p:nvSpPr>
        <p:spPr>
          <a:xfrm>
            <a:off x="848600" y="3707250"/>
            <a:ext cx="2871300" cy="644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200">
                <a:solidFill>
                  <a:schemeClr val="lt1"/>
                </a:solidFill>
              </a:rPr>
              <a:t>Hitting too many </a:t>
            </a:r>
            <a:r>
              <a:rPr lang="en" sz="2200">
                <a:solidFill>
                  <a:schemeClr val="lt1"/>
                </a:solidFill>
              </a:rPr>
              <a:t>Obstacles</a:t>
            </a:r>
            <a:r>
              <a:rPr lang="en" sz="2200">
                <a:solidFill>
                  <a:schemeClr val="lt1"/>
                </a:solidFill>
              </a:rPr>
              <a:t> </a:t>
            </a:r>
            <a:endParaRPr sz="2200">
              <a:solidFill>
                <a:schemeClr val="lt1"/>
              </a:solidFill>
            </a:endParaRPr>
          </a:p>
        </p:txBody>
      </p:sp>
      <p:sp>
        <p:nvSpPr>
          <p:cNvPr id="251" name="Google Shape;251;p36"/>
          <p:cNvSpPr txBox="1"/>
          <p:nvPr>
            <p:ph type="ctrTitle"/>
          </p:nvPr>
        </p:nvSpPr>
        <p:spPr>
          <a:xfrm>
            <a:off x="5417400" y="3626850"/>
            <a:ext cx="2871300" cy="644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200"/>
              <a:t>Leaving the Track</a:t>
            </a:r>
            <a:endParaRPr sz="2200"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5" name="Shape 2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" name="Google Shape;256;p37"/>
          <p:cNvSpPr/>
          <p:nvPr/>
        </p:nvSpPr>
        <p:spPr>
          <a:xfrm flipH="1">
            <a:off x="-100" y="0"/>
            <a:ext cx="4568700" cy="6696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7" name="Google Shape;257;p37"/>
          <p:cNvSpPr/>
          <p:nvPr/>
        </p:nvSpPr>
        <p:spPr>
          <a:xfrm>
            <a:off x="4568700" y="669700"/>
            <a:ext cx="4568700" cy="2227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8" name="Google Shape;258;p37"/>
          <p:cNvSpPr txBox="1"/>
          <p:nvPr>
            <p:ph idx="5" type="subTitle"/>
          </p:nvPr>
        </p:nvSpPr>
        <p:spPr>
          <a:xfrm>
            <a:off x="631884" y="3914208"/>
            <a:ext cx="2480700" cy="946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lt1"/>
                </a:solidFill>
              </a:rPr>
              <a:t>Yes, Saturn is the ringed one. This planet is a gas giant, and it’s composed mostly of hydrogen and helium</a:t>
            </a:r>
            <a:endParaRPr>
              <a:solidFill>
                <a:schemeClr val="lt1"/>
              </a:solidFill>
            </a:endParaRPr>
          </a:p>
        </p:txBody>
      </p:sp>
      <p:sp>
        <p:nvSpPr>
          <p:cNvPr id="259" name="Google Shape;259;p37"/>
          <p:cNvSpPr txBox="1"/>
          <p:nvPr>
            <p:ph idx="4" type="ctrTitle"/>
          </p:nvPr>
        </p:nvSpPr>
        <p:spPr>
          <a:xfrm>
            <a:off x="631883" y="3331927"/>
            <a:ext cx="2871300" cy="644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lt1"/>
                </a:solidFill>
              </a:rPr>
              <a:t>SUBWAY STATIONS</a:t>
            </a:r>
            <a:endParaRPr>
              <a:solidFill>
                <a:schemeClr val="lt1"/>
              </a:solidFill>
            </a:endParaRPr>
          </a:p>
        </p:txBody>
      </p:sp>
      <p:sp>
        <p:nvSpPr>
          <p:cNvPr id="260" name="Google Shape;260;p37"/>
          <p:cNvSpPr txBox="1"/>
          <p:nvPr>
            <p:ph type="ctrTitle"/>
          </p:nvPr>
        </p:nvSpPr>
        <p:spPr>
          <a:xfrm>
            <a:off x="1217775" y="1354775"/>
            <a:ext cx="2871300" cy="644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lang="en" sz="1100" u="sng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3"/>
              </a:rPr>
              <a:t>Robot Tour | Science Olympiad</a:t>
            </a:r>
            <a:endParaRPr sz="2200">
              <a:solidFill>
                <a:schemeClr val="dk1"/>
              </a:solidFill>
            </a:endParaRPr>
          </a:p>
        </p:txBody>
      </p:sp>
      <p:sp>
        <p:nvSpPr>
          <p:cNvPr id="261" name="Google Shape;261;p37"/>
          <p:cNvSpPr/>
          <p:nvPr/>
        </p:nvSpPr>
        <p:spPr>
          <a:xfrm>
            <a:off x="0" y="2915700"/>
            <a:ext cx="4568700" cy="2227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2" name="Google Shape;262;p37"/>
          <p:cNvSpPr txBox="1"/>
          <p:nvPr>
            <p:ph type="ctrTitle"/>
          </p:nvPr>
        </p:nvSpPr>
        <p:spPr>
          <a:xfrm>
            <a:off x="171700" y="0"/>
            <a:ext cx="4616700" cy="644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600">
                <a:solidFill>
                  <a:schemeClr val="lt1"/>
                </a:solidFill>
              </a:rPr>
              <a:t>Additional Resources</a:t>
            </a:r>
            <a:endParaRPr sz="2600">
              <a:solidFill>
                <a:schemeClr val="lt1"/>
              </a:solidFill>
            </a:endParaRPr>
          </a:p>
        </p:txBody>
      </p:sp>
      <p:sp>
        <p:nvSpPr>
          <p:cNvPr id="263" name="Google Shape;263;p37"/>
          <p:cNvSpPr txBox="1"/>
          <p:nvPr>
            <p:ph type="ctrTitle"/>
          </p:nvPr>
        </p:nvSpPr>
        <p:spPr>
          <a:xfrm>
            <a:off x="5824450" y="1461250"/>
            <a:ext cx="2871300" cy="644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lang="en" sz="1100" u="sng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  <a:hlinkClick r:id="rId4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RobotTour24 SampRegTrackSetups.pdf - Google Drive</a:t>
            </a:r>
            <a:endParaRPr sz="2200">
              <a:solidFill>
                <a:schemeClr val="lt1"/>
              </a:solidFill>
            </a:endParaRPr>
          </a:p>
        </p:txBody>
      </p:sp>
      <p:sp>
        <p:nvSpPr>
          <p:cNvPr id="264" name="Google Shape;264;p37"/>
          <p:cNvSpPr txBox="1"/>
          <p:nvPr>
            <p:ph type="ctrTitle"/>
          </p:nvPr>
        </p:nvSpPr>
        <p:spPr>
          <a:xfrm>
            <a:off x="1217775" y="3707250"/>
            <a:ext cx="2871300" cy="644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lang="en" sz="1100" u="sng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  <a:hlinkClick r:id="rId5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Robot Tour (T) (C) — Science Olympiad</a:t>
            </a:r>
            <a:endParaRPr sz="2200">
              <a:solidFill>
                <a:schemeClr val="lt1"/>
              </a:solidFill>
            </a:endParaRPr>
          </a:p>
        </p:txBody>
      </p:sp>
      <p:sp>
        <p:nvSpPr>
          <p:cNvPr id="265" name="Google Shape;265;p37"/>
          <p:cNvSpPr txBox="1"/>
          <p:nvPr>
            <p:ph type="ctrTitle"/>
          </p:nvPr>
        </p:nvSpPr>
        <p:spPr>
          <a:xfrm>
            <a:off x="5893800" y="3615100"/>
            <a:ext cx="2871300" cy="644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lang="en" sz="1100" u="sng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6"/>
              </a:rPr>
              <a:t>Robot Tour - Wiki - Scioly.org</a:t>
            </a:r>
            <a:endParaRPr sz="2200"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69" name="Shape 2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0" name="Google Shape;270;p38"/>
          <p:cNvPicPr preferRelativeResize="0"/>
          <p:nvPr/>
        </p:nvPicPr>
        <p:blipFill rotWithShape="1">
          <a:blip r:embed="rId3">
            <a:alphaModFix/>
          </a:blip>
          <a:srcRect b="0" l="12212" r="12212" t="0"/>
          <a:stretch/>
        </p:blipFill>
        <p:spPr>
          <a:xfrm>
            <a:off x="3981435" y="0"/>
            <a:ext cx="5162557" cy="5143499"/>
          </a:xfrm>
          <a:prstGeom prst="rect">
            <a:avLst/>
          </a:prstGeom>
          <a:noFill/>
          <a:ln>
            <a:noFill/>
          </a:ln>
        </p:spPr>
      </p:pic>
      <p:sp>
        <p:nvSpPr>
          <p:cNvPr id="271" name="Google Shape;271;p38"/>
          <p:cNvSpPr/>
          <p:nvPr/>
        </p:nvSpPr>
        <p:spPr>
          <a:xfrm rot="5400000">
            <a:off x="1428875" y="205200"/>
            <a:ext cx="3358800" cy="5026500"/>
          </a:xfrm>
          <a:prstGeom prst="rect">
            <a:avLst/>
          </a:prstGeom>
          <a:solidFill>
            <a:schemeClr val="accent1">
              <a:alpha val="61799"/>
            </a:scheme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2" name="Google Shape;272;p38"/>
          <p:cNvSpPr txBox="1"/>
          <p:nvPr>
            <p:ph type="ctrTitle"/>
          </p:nvPr>
        </p:nvSpPr>
        <p:spPr>
          <a:xfrm>
            <a:off x="1201075" y="837175"/>
            <a:ext cx="2607300" cy="2054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>
                <a:solidFill>
                  <a:schemeClr val="lt1"/>
                </a:solidFill>
              </a:rPr>
              <a:t>THANKS!</a:t>
            </a:r>
            <a:endParaRPr sz="3000">
              <a:solidFill>
                <a:schemeClr val="lt1"/>
              </a:solidFill>
            </a:endParaRPr>
          </a:p>
        </p:txBody>
      </p:sp>
      <p:sp>
        <p:nvSpPr>
          <p:cNvPr id="273" name="Google Shape;273;p38"/>
          <p:cNvSpPr/>
          <p:nvPr/>
        </p:nvSpPr>
        <p:spPr>
          <a:xfrm>
            <a:off x="4582622" y="3122649"/>
            <a:ext cx="345674" cy="346056"/>
          </a:xfrm>
          <a:custGeom>
            <a:rect b="b" l="l" r="r" t="t"/>
            <a:pathLst>
              <a:path extrusionOk="0" h="10872" w="10860">
                <a:moveTo>
                  <a:pt x="5430" y="1"/>
                </a:moveTo>
                <a:cubicBezTo>
                  <a:pt x="3990" y="1"/>
                  <a:pt x="2608" y="560"/>
                  <a:pt x="1596" y="1584"/>
                </a:cubicBezTo>
                <a:cubicBezTo>
                  <a:pt x="561" y="2620"/>
                  <a:pt x="1" y="3989"/>
                  <a:pt x="1" y="5430"/>
                </a:cubicBezTo>
                <a:cubicBezTo>
                  <a:pt x="1" y="6561"/>
                  <a:pt x="346" y="7645"/>
                  <a:pt x="1001" y="8573"/>
                </a:cubicBezTo>
                <a:cubicBezTo>
                  <a:pt x="1632" y="9466"/>
                  <a:pt x="2513" y="10145"/>
                  <a:pt x="3537" y="10538"/>
                </a:cubicBezTo>
                <a:cubicBezTo>
                  <a:pt x="3559" y="10544"/>
                  <a:pt x="3579" y="10547"/>
                  <a:pt x="3599" y="10547"/>
                </a:cubicBezTo>
                <a:cubicBezTo>
                  <a:pt x="3656" y="10547"/>
                  <a:pt x="3704" y="10522"/>
                  <a:pt x="3740" y="10478"/>
                </a:cubicBezTo>
                <a:cubicBezTo>
                  <a:pt x="3763" y="10443"/>
                  <a:pt x="3763" y="10395"/>
                  <a:pt x="3763" y="10371"/>
                </a:cubicBezTo>
                <a:lnTo>
                  <a:pt x="3763" y="7275"/>
                </a:lnTo>
                <a:cubicBezTo>
                  <a:pt x="3763" y="7180"/>
                  <a:pt x="3692" y="7097"/>
                  <a:pt x="3585" y="7097"/>
                </a:cubicBezTo>
                <a:lnTo>
                  <a:pt x="2156" y="7097"/>
                </a:lnTo>
                <a:lnTo>
                  <a:pt x="2156" y="5835"/>
                </a:lnTo>
                <a:lnTo>
                  <a:pt x="3585" y="5835"/>
                </a:lnTo>
                <a:cubicBezTo>
                  <a:pt x="3680" y="5835"/>
                  <a:pt x="3763" y="5751"/>
                  <a:pt x="3763" y="5656"/>
                </a:cubicBezTo>
                <a:lnTo>
                  <a:pt x="3763" y="5430"/>
                </a:lnTo>
                <a:cubicBezTo>
                  <a:pt x="3763" y="3942"/>
                  <a:pt x="5180" y="2632"/>
                  <a:pt x="6799" y="2632"/>
                </a:cubicBezTo>
                <a:lnTo>
                  <a:pt x="7550" y="2632"/>
                </a:lnTo>
                <a:lnTo>
                  <a:pt x="7550" y="3894"/>
                </a:lnTo>
                <a:lnTo>
                  <a:pt x="6799" y="3894"/>
                </a:lnTo>
                <a:cubicBezTo>
                  <a:pt x="6311" y="3894"/>
                  <a:pt x="5883" y="4025"/>
                  <a:pt x="5561" y="4287"/>
                </a:cubicBezTo>
                <a:cubicBezTo>
                  <a:pt x="5228" y="4561"/>
                  <a:pt x="5025" y="4966"/>
                  <a:pt x="5025" y="5430"/>
                </a:cubicBezTo>
                <a:lnTo>
                  <a:pt x="5025" y="5656"/>
                </a:lnTo>
                <a:cubicBezTo>
                  <a:pt x="5025" y="5740"/>
                  <a:pt x="5109" y="5835"/>
                  <a:pt x="5204" y="5835"/>
                </a:cubicBezTo>
                <a:lnTo>
                  <a:pt x="5883" y="5835"/>
                </a:lnTo>
                <a:cubicBezTo>
                  <a:pt x="5966" y="5835"/>
                  <a:pt x="6061" y="5751"/>
                  <a:pt x="6061" y="5656"/>
                </a:cubicBezTo>
                <a:cubicBezTo>
                  <a:pt x="6061" y="5561"/>
                  <a:pt x="5978" y="5478"/>
                  <a:pt x="5883" y="5478"/>
                </a:cubicBezTo>
                <a:lnTo>
                  <a:pt x="5371" y="5478"/>
                </a:lnTo>
                <a:lnTo>
                  <a:pt x="5371" y="5418"/>
                </a:lnTo>
                <a:cubicBezTo>
                  <a:pt x="5371" y="4525"/>
                  <a:pt x="6145" y="4204"/>
                  <a:pt x="6799" y="4204"/>
                </a:cubicBezTo>
                <a:lnTo>
                  <a:pt x="7704" y="4204"/>
                </a:lnTo>
                <a:cubicBezTo>
                  <a:pt x="7800" y="4204"/>
                  <a:pt x="7883" y="4132"/>
                  <a:pt x="7883" y="4025"/>
                </a:cubicBezTo>
                <a:lnTo>
                  <a:pt x="7883" y="2418"/>
                </a:lnTo>
                <a:cubicBezTo>
                  <a:pt x="7883" y="2334"/>
                  <a:pt x="7811" y="2239"/>
                  <a:pt x="7704" y="2239"/>
                </a:cubicBezTo>
                <a:lnTo>
                  <a:pt x="6799" y="2239"/>
                </a:lnTo>
                <a:cubicBezTo>
                  <a:pt x="5966" y="2239"/>
                  <a:pt x="5121" y="2572"/>
                  <a:pt x="4466" y="3156"/>
                </a:cubicBezTo>
                <a:cubicBezTo>
                  <a:pt x="3799" y="3763"/>
                  <a:pt x="3418" y="4549"/>
                  <a:pt x="3418" y="5382"/>
                </a:cubicBezTo>
                <a:lnTo>
                  <a:pt x="3418" y="5442"/>
                </a:lnTo>
                <a:lnTo>
                  <a:pt x="1989" y="5442"/>
                </a:lnTo>
                <a:cubicBezTo>
                  <a:pt x="1906" y="5442"/>
                  <a:pt x="1811" y="5513"/>
                  <a:pt x="1811" y="5620"/>
                </a:cubicBezTo>
                <a:lnTo>
                  <a:pt x="1811" y="7228"/>
                </a:lnTo>
                <a:cubicBezTo>
                  <a:pt x="1811" y="7323"/>
                  <a:pt x="1894" y="7406"/>
                  <a:pt x="1989" y="7406"/>
                </a:cubicBezTo>
                <a:lnTo>
                  <a:pt x="3418" y="7406"/>
                </a:lnTo>
                <a:lnTo>
                  <a:pt x="3418" y="10085"/>
                </a:lnTo>
                <a:cubicBezTo>
                  <a:pt x="1561" y="9300"/>
                  <a:pt x="346" y="7442"/>
                  <a:pt x="346" y="5418"/>
                </a:cubicBezTo>
                <a:cubicBezTo>
                  <a:pt x="346" y="2596"/>
                  <a:pt x="2620" y="322"/>
                  <a:pt x="5430" y="322"/>
                </a:cubicBezTo>
                <a:cubicBezTo>
                  <a:pt x="8228" y="322"/>
                  <a:pt x="10526" y="2620"/>
                  <a:pt x="10526" y="5418"/>
                </a:cubicBezTo>
                <a:cubicBezTo>
                  <a:pt x="10526" y="8228"/>
                  <a:pt x="8240" y="10502"/>
                  <a:pt x="5430" y="10502"/>
                </a:cubicBezTo>
                <a:lnTo>
                  <a:pt x="5371" y="10502"/>
                </a:lnTo>
                <a:lnTo>
                  <a:pt x="5371" y="7418"/>
                </a:lnTo>
                <a:lnTo>
                  <a:pt x="7728" y="7418"/>
                </a:lnTo>
                <a:cubicBezTo>
                  <a:pt x="7811" y="7418"/>
                  <a:pt x="7907" y="7347"/>
                  <a:pt x="7907" y="7240"/>
                </a:cubicBezTo>
                <a:lnTo>
                  <a:pt x="7907" y="5656"/>
                </a:lnTo>
                <a:cubicBezTo>
                  <a:pt x="7907" y="5561"/>
                  <a:pt x="7823" y="5478"/>
                  <a:pt x="7728" y="5478"/>
                </a:cubicBezTo>
                <a:lnTo>
                  <a:pt x="6728" y="5478"/>
                </a:lnTo>
                <a:cubicBezTo>
                  <a:pt x="6633" y="5478"/>
                  <a:pt x="6549" y="5549"/>
                  <a:pt x="6549" y="5656"/>
                </a:cubicBezTo>
                <a:cubicBezTo>
                  <a:pt x="6549" y="5740"/>
                  <a:pt x="6621" y="5835"/>
                  <a:pt x="6728" y="5835"/>
                </a:cubicBezTo>
                <a:lnTo>
                  <a:pt x="7561" y="5835"/>
                </a:lnTo>
                <a:lnTo>
                  <a:pt x="7561" y="7097"/>
                </a:lnTo>
                <a:lnTo>
                  <a:pt x="5204" y="7097"/>
                </a:lnTo>
                <a:cubicBezTo>
                  <a:pt x="5121" y="7097"/>
                  <a:pt x="5025" y="7168"/>
                  <a:pt x="5025" y="7275"/>
                </a:cubicBezTo>
                <a:lnTo>
                  <a:pt x="5025" y="10693"/>
                </a:lnTo>
                <a:cubicBezTo>
                  <a:pt x="5025" y="10788"/>
                  <a:pt x="5109" y="10859"/>
                  <a:pt x="5192" y="10871"/>
                </a:cubicBezTo>
                <a:lnTo>
                  <a:pt x="5430" y="10871"/>
                </a:lnTo>
                <a:cubicBezTo>
                  <a:pt x="6871" y="10871"/>
                  <a:pt x="8240" y="10312"/>
                  <a:pt x="9276" y="9288"/>
                </a:cubicBezTo>
                <a:cubicBezTo>
                  <a:pt x="10300" y="8252"/>
                  <a:pt x="10859" y="6883"/>
                  <a:pt x="10859" y="5442"/>
                </a:cubicBezTo>
                <a:cubicBezTo>
                  <a:pt x="10859" y="3989"/>
                  <a:pt x="10300" y="2620"/>
                  <a:pt x="9276" y="1584"/>
                </a:cubicBezTo>
                <a:cubicBezTo>
                  <a:pt x="8240" y="560"/>
                  <a:pt x="6871" y="1"/>
                  <a:pt x="5430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lt1"/>
              </a:solidFill>
            </a:endParaRPr>
          </a:p>
        </p:txBody>
      </p:sp>
      <p:grpSp>
        <p:nvGrpSpPr>
          <p:cNvPr id="274" name="Google Shape;274;p38"/>
          <p:cNvGrpSpPr/>
          <p:nvPr/>
        </p:nvGrpSpPr>
        <p:grpSpPr>
          <a:xfrm>
            <a:off x="4582431" y="2545611"/>
            <a:ext cx="346056" cy="345674"/>
            <a:chOff x="3303268" y="3817349"/>
            <a:chExt cx="346056" cy="345674"/>
          </a:xfrm>
        </p:grpSpPr>
        <p:sp>
          <p:nvSpPr>
            <p:cNvPr id="275" name="Google Shape;275;p38"/>
            <p:cNvSpPr/>
            <p:nvPr/>
          </p:nvSpPr>
          <p:spPr>
            <a:xfrm>
              <a:off x="3303268" y="3817349"/>
              <a:ext cx="346056" cy="345674"/>
            </a:xfrm>
            <a:custGeom>
              <a:rect b="b" l="l" r="r" t="t"/>
              <a:pathLst>
                <a:path extrusionOk="0" h="10860" w="10872">
                  <a:moveTo>
                    <a:pt x="5418" y="334"/>
                  </a:moveTo>
                  <a:cubicBezTo>
                    <a:pt x="8228" y="334"/>
                    <a:pt x="10514" y="2608"/>
                    <a:pt x="10514" y="5430"/>
                  </a:cubicBezTo>
                  <a:cubicBezTo>
                    <a:pt x="10514" y="8240"/>
                    <a:pt x="8228" y="10514"/>
                    <a:pt x="5418" y="10514"/>
                  </a:cubicBezTo>
                  <a:cubicBezTo>
                    <a:pt x="2608" y="10514"/>
                    <a:pt x="334" y="8240"/>
                    <a:pt x="334" y="5430"/>
                  </a:cubicBezTo>
                  <a:cubicBezTo>
                    <a:pt x="334" y="2608"/>
                    <a:pt x="2608" y="334"/>
                    <a:pt x="5418" y="334"/>
                  </a:cubicBezTo>
                  <a:close/>
                  <a:moveTo>
                    <a:pt x="5430" y="1"/>
                  </a:moveTo>
                  <a:cubicBezTo>
                    <a:pt x="3989" y="1"/>
                    <a:pt x="2620" y="560"/>
                    <a:pt x="1596" y="1584"/>
                  </a:cubicBezTo>
                  <a:cubicBezTo>
                    <a:pt x="572" y="2620"/>
                    <a:pt x="1" y="3989"/>
                    <a:pt x="1" y="5430"/>
                  </a:cubicBezTo>
                  <a:cubicBezTo>
                    <a:pt x="1" y="6871"/>
                    <a:pt x="572" y="8240"/>
                    <a:pt x="1596" y="9264"/>
                  </a:cubicBezTo>
                  <a:cubicBezTo>
                    <a:pt x="2620" y="10300"/>
                    <a:pt x="3989" y="10859"/>
                    <a:pt x="5430" y="10859"/>
                  </a:cubicBezTo>
                  <a:cubicBezTo>
                    <a:pt x="6883" y="10859"/>
                    <a:pt x="8252" y="10300"/>
                    <a:pt x="9276" y="9264"/>
                  </a:cubicBezTo>
                  <a:cubicBezTo>
                    <a:pt x="10300" y="8240"/>
                    <a:pt x="10871" y="6871"/>
                    <a:pt x="10871" y="5430"/>
                  </a:cubicBezTo>
                  <a:cubicBezTo>
                    <a:pt x="10871" y="3989"/>
                    <a:pt x="10300" y="2620"/>
                    <a:pt x="9276" y="1584"/>
                  </a:cubicBezTo>
                  <a:cubicBezTo>
                    <a:pt x="8252" y="560"/>
                    <a:pt x="6883" y="1"/>
                    <a:pt x="543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lt1"/>
                </a:solidFill>
              </a:endParaRPr>
            </a:p>
          </p:txBody>
        </p:sp>
        <p:sp>
          <p:nvSpPr>
            <p:cNvPr id="276" name="Google Shape;276;p38"/>
            <p:cNvSpPr/>
            <p:nvPr/>
          </p:nvSpPr>
          <p:spPr>
            <a:xfrm>
              <a:off x="3368074" y="3882537"/>
              <a:ext cx="215298" cy="215298"/>
            </a:xfrm>
            <a:custGeom>
              <a:rect b="b" l="l" r="r" t="t"/>
              <a:pathLst>
                <a:path extrusionOk="0" h="6764" w="6764">
                  <a:moveTo>
                    <a:pt x="5335" y="346"/>
                  </a:moveTo>
                  <a:cubicBezTo>
                    <a:pt x="5930" y="346"/>
                    <a:pt x="6418" y="834"/>
                    <a:pt x="6418" y="1429"/>
                  </a:cubicBezTo>
                  <a:lnTo>
                    <a:pt x="6418" y="5335"/>
                  </a:lnTo>
                  <a:cubicBezTo>
                    <a:pt x="6418" y="5930"/>
                    <a:pt x="5930" y="6418"/>
                    <a:pt x="5335" y="6418"/>
                  </a:cubicBezTo>
                  <a:lnTo>
                    <a:pt x="1429" y="6418"/>
                  </a:lnTo>
                  <a:cubicBezTo>
                    <a:pt x="834" y="6418"/>
                    <a:pt x="346" y="5930"/>
                    <a:pt x="346" y="5335"/>
                  </a:cubicBezTo>
                  <a:lnTo>
                    <a:pt x="346" y="1429"/>
                  </a:lnTo>
                  <a:cubicBezTo>
                    <a:pt x="346" y="834"/>
                    <a:pt x="834" y="346"/>
                    <a:pt x="1429" y="346"/>
                  </a:cubicBezTo>
                  <a:close/>
                  <a:moveTo>
                    <a:pt x="1429" y="1"/>
                  </a:moveTo>
                  <a:cubicBezTo>
                    <a:pt x="644" y="1"/>
                    <a:pt x="1" y="644"/>
                    <a:pt x="1" y="1429"/>
                  </a:cubicBezTo>
                  <a:lnTo>
                    <a:pt x="1" y="5335"/>
                  </a:lnTo>
                  <a:cubicBezTo>
                    <a:pt x="1" y="6120"/>
                    <a:pt x="644" y="6763"/>
                    <a:pt x="1429" y="6763"/>
                  </a:cubicBezTo>
                  <a:lnTo>
                    <a:pt x="5335" y="6763"/>
                  </a:lnTo>
                  <a:cubicBezTo>
                    <a:pt x="6121" y="6763"/>
                    <a:pt x="6763" y="6120"/>
                    <a:pt x="6763" y="5335"/>
                  </a:cubicBezTo>
                  <a:lnTo>
                    <a:pt x="6763" y="1429"/>
                  </a:lnTo>
                  <a:cubicBezTo>
                    <a:pt x="6763" y="644"/>
                    <a:pt x="6121" y="1"/>
                    <a:pt x="533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lt1"/>
                </a:solidFill>
              </a:endParaRPr>
            </a:p>
          </p:txBody>
        </p:sp>
        <p:sp>
          <p:nvSpPr>
            <p:cNvPr id="277" name="Google Shape;277;p38"/>
            <p:cNvSpPr/>
            <p:nvPr/>
          </p:nvSpPr>
          <p:spPr>
            <a:xfrm>
              <a:off x="3418143" y="3933656"/>
              <a:ext cx="114811" cy="112742"/>
            </a:xfrm>
            <a:custGeom>
              <a:rect b="b" l="l" r="r" t="t"/>
              <a:pathLst>
                <a:path extrusionOk="0" h="3542" w="3607">
                  <a:moveTo>
                    <a:pt x="1822" y="0"/>
                  </a:moveTo>
                  <a:cubicBezTo>
                    <a:pt x="812" y="0"/>
                    <a:pt x="1" y="851"/>
                    <a:pt x="59" y="1859"/>
                  </a:cubicBezTo>
                  <a:cubicBezTo>
                    <a:pt x="95" y="2776"/>
                    <a:pt x="833" y="3502"/>
                    <a:pt x="1726" y="3538"/>
                  </a:cubicBezTo>
                  <a:cubicBezTo>
                    <a:pt x="1764" y="3541"/>
                    <a:pt x="1802" y="3542"/>
                    <a:pt x="1840" y="3542"/>
                  </a:cubicBezTo>
                  <a:cubicBezTo>
                    <a:pt x="2178" y="3542"/>
                    <a:pt x="2494" y="3447"/>
                    <a:pt x="2762" y="3276"/>
                  </a:cubicBezTo>
                  <a:cubicBezTo>
                    <a:pt x="2857" y="3217"/>
                    <a:pt x="2869" y="3086"/>
                    <a:pt x="2797" y="3014"/>
                  </a:cubicBezTo>
                  <a:cubicBezTo>
                    <a:pt x="2761" y="2978"/>
                    <a:pt x="2711" y="2964"/>
                    <a:pt x="2664" y="2964"/>
                  </a:cubicBezTo>
                  <a:cubicBezTo>
                    <a:pt x="2634" y="2964"/>
                    <a:pt x="2606" y="2969"/>
                    <a:pt x="2583" y="2979"/>
                  </a:cubicBezTo>
                  <a:cubicBezTo>
                    <a:pt x="2380" y="3096"/>
                    <a:pt x="2149" y="3185"/>
                    <a:pt x="1897" y="3185"/>
                  </a:cubicBezTo>
                  <a:cubicBezTo>
                    <a:pt x="1868" y="3185"/>
                    <a:pt x="1839" y="3183"/>
                    <a:pt x="1809" y="3181"/>
                  </a:cubicBezTo>
                  <a:cubicBezTo>
                    <a:pt x="1023" y="3169"/>
                    <a:pt x="380" y="2514"/>
                    <a:pt x="392" y="1716"/>
                  </a:cubicBezTo>
                  <a:cubicBezTo>
                    <a:pt x="426" y="948"/>
                    <a:pt x="1028" y="330"/>
                    <a:pt x="1792" y="330"/>
                  </a:cubicBezTo>
                  <a:cubicBezTo>
                    <a:pt x="1833" y="330"/>
                    <a:pt x="1874" y="332"/>
                    <a:pt x="1916" y="335"/>
                  </a:cubicBezTo>
                  <a:cubicBezTo>
                    <a:pt x="2619" y="371"/>
                    <a:pt x="3190" y="943"/>
                    <a:pt x="3250" y="1633"/>
                  </a:cubicBezTo>
                  <a:cubicBezTo>
                    <a:pt x="3285" y="1919"/>
                    <a:pt x="3214" y="2193"/>
                    <a:pt x="3095" y="2431"/>
                  </a:cubicBezTo>
                  <a:cubicBezTo>
                    <a:pt x="3059" y="2490"/>
                    <a:pt x="3059" y="2574"/>
                    <a:pt x="3119" y="2633"/>
                  </a:cubicBezTo>
                  <a:cubicBezTo>
                    <a:pt x="3149" y="2663"/>
                    <a:pt x="3191" y="2678"/>
                    <a:pt x="3234" y="2678"/>
                  </a:cubicBezTo>
                  <a:cubicBezTo>
                    <a:pt x="3295" y="2678"/>
                    <a:pt x="3358" y="2648"/>
                    <a:pt x="3393" y="2586"/>
                  </a:cubicBezTo>
                  <a:cubicBezTo>
                    <a:pt x="3536" y="2324"/>
                    <a:pt x="3607" y="2014"/>
                    <a:pt x="3583" y="1669"/>
                  </a:cubicBezTo>
                  <a:cubicBezTo>
                    <a:pt x="3536" y="764"/>
                    <a:pt x="2797" y="50"/>
                    <a:pt x="1904" y="2"/>
                  </a:cubicBezTo>
                  <a:cubicBezTo>
                    <a:pt x="1877" y="1"/>
                    <a:pt x="1849" y="0"/>
                    <a:pt x="182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lt1"/>
                </a:solidFill>
              </a:endParaRPr>
            </a:p>
          </p:txBody>
        </p:sp>
        <p:sp>
          <p:nvSpPr>
            <p:cNvPr id="278" name="Google Shape;278;p38"/>
            <p:cNvSpPr/>
            <p:nvPr/>
          </p:nvSpPr>
          <p:spPr>
            <a:xfrm>
              <a:off x="3519298" y="3910197"/>
              <a:ext cx="29570" cy="29220"/>
            </a:xfrm>
            <a:custGeom>
              <a:rect b="b" l="l" r="r" t="t"/>
              <a:pathLst>
                <a:path extrusionOk="0" h="918" w="929">
                  <a:moveTo>
                    <a:pt x="465" y="1"/>
                  </a:moveTo>
                  <a:cubicBezTo>
                    <a:pt x="203" y="1"/>
                    <a:pt x="0" y="203"/>
                    <a:pt x="0" y="453"/>
                  </a:cubicBezTo>
                  <a:cubicBezTo>
                    <a:pt x="0" y="715"/>
                    <a:pt x="203" y="918"/>
                    <a:pt x="465" y="918"/>
                  </a:cubicBezTo>
                  <a:cubicBezTo>
                    <a:pt x="715" y="918"/>
                    <a:pt x="929" y="715"/>
                    <a:pt x="929" y="453"/>
                  </a:cubicBezTo>
                  <a:cubicBezTo>
                    <a:pt x="929" y="203"/>
                    <a:pt x="715" y="1"/>
                    <a:pt x="46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lt1"/>
                </a:solidFill>
              </a:endParaRPr>
            </a:p>
          </p:txBody>
        </p:sp>
      </p:grpSp>
      <p:grpSp>
        <p:nvGrpSpPr>
          <p:cNvPr id="279" name="Google Shape;279;p38"/>
          <p:cNvGrpSpPr/>
          <p:nvPr/>
        </p:nvGrpSpPr>
        <p:grpSpPr>
          <a:xfrm>
            <a:off x="4582447" y="1968549"/>
            <a:ext cx="346024" cy="345674"/>
            <a:chOff x="4201447" y="3817349"/>
            <a:chExt cx="346024" cy="345674"/>
          </a:xfrm>
        </p:grpSpPr>
        <p:sp>
          <p:nvSpPr>
            <p:cNvPr id="280" name="Google Shape;280;p38"/>
            <p:cNvSpPr/>
            <p:nvPr/>
          </p:nvSpPr>
          <p:spPr>
            <a:xfrm>
              <a:off x="4201447" y="3817349"/>
              <a:ext cx="346024" cy="345674"/>
            </a:xfrm>
            <a:custGeom>
              <a:rect b="b" l="l" r="r" t="t"/>
              <a:pathLst>
                <a:path extrusionOk="0" h="10860" w="10871">
                  <a:moveTo>
                    <a:pt x="5430" y="334"/>
                  </a:moveTo>
                  <a:cubicBezTo>
                    <a:pt x="8252" y="334"/>
                    <a:pt x="10526" y="2608"/>
                    <a:pt x="10526" y="5430"/>
                  </a:cubicBezTo>
                  <a:cubicBezTo>
                    <a:pt x="10526" y="8240"/>
                    <a:pt x="8252" y="10514"/>
                    <a:pt x="5430" y="10514"/>
                  </a:cubicBezTo>
                  <a:cubicBezTo>
                    <a:pt x="2620" y="10514"/>
                    <a:pt x="346" y="8240"/>
                    <a:pt x="346" y="5430"/>
                  </a:cubicBezTo>
                  <a:cubicBezTo>
                    <a:pt x="346" y="2608"/>
                    <a:pt x="2620" y="334"/>
                    <a:pt x="5430" y="334"/>
                  </a:cubicBezTo>
                  <a:close/>
                  <a:moveTo>
                    <a:pt x="5430" y="1"/>
                  </a:moveTo>
                  <a:cubicBezTo>
                    <a:pt x="3989" y="1"/>
                    <a:pt x="2620" y="560"/>
                    <a:pt x="1596" y="1584"/>
                  </a:cubicBezTo>
                  <a:cubicBezTo>
                    <a:pt x="572" y="2620"/>
                    <a:pt x="1" y="3989"/>
                    <a:pt x="1" y="5430"/>
                  </a:cubicBezTo>
                  <a:cubicBezTo>
                    <a:pt x="1" y="6871"/>
                    <a:pt x="572" y="8240"/>
                    <a:pt x="1596" y="9264"/>
                  </a:cubicBezTo>
                  <a:cubicBezTo>
                    <a:pt x="2620" y="10300"/>
                    <a:pt x="3989" y="10859"/>
                    <a:pt x="5430" y="10859"/>
                  </a:cubicBezTo>
                  <a:cubicBezTo>
                    <a:pt x="6882" y="10859"/>
                    <a:pt x="8252" y="10300"/>
                    <a:pt x="9276" y="9264"/>
                  </a:cubicBezTo>
                  <a:cubicBezTo>
                    <a:pt x="10299" y="8240"/>
                    <a:pt x="10871" y="6871"/>
                    <a:pt x="10871" y="5430"/>
                  </a:cubicBezTo>
                  <a:cubicBezTo>
                    <a:pt x="10871" y="3989"/>
                    <a:pt x="10299" y="2620"/>
                    <a:pt x="9276" y="1584"/>
                  </a:cubicBezTo>
                  <a:cubicBezTo>
                    <a:pt x="8252" y="560"/>
                    <a:pt x="6882" y="1"/>
                    <a:pt x="543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lt1"/>
                </a:solidFill>
              </a:endParaRPr>
            </a:p>
          </p:txBody>
        </p:sp>
        <p:sp>
          <p:nvSpPr>
            <p:cNvPr id="281" name="Google Shape;281;p38"/>
            <p:cNvSpPr/>
            <p:nvPr/>
          </p:nvSpPr>
          <p:spPr>
            <a:xfrm>
              <a:off x="4271569" y="3904531"/>
              <a:ext cx="227394" cy="185728"/>
            </a:xfrm>
            <a:custGeom>
              <a:rect b="b" l="l" r="r" t="t"/>
              <a:pathLst>
                <a:path extrusionOk="0" h="5835" w="7144">
                  <a:moveTo>
                    <a:pt x="4620" y="0"/>
                  </a:moveTo>
                  <a:cubicBezTo>
                    <a:pt x="3727" y="0"/>
                    <a:pt x="2977" y="691"/>
                    <a:pt x="2905" y="1572"/>
                  </a:cubicBezTo>
                  <a:cubicBezTo>
                    <a:pt x="2727" y="1548"/>
                    <a:pt x="2358" y="1441"/>
                    <a:pt x="2262" y="1405"/>
                  </a:cubicBezTo>
                  <a:cubicBezTo>
                    <a:pt x="1643" y="1203"/>
                    <a:pt x="1072" y="810"/>
                    <a:pt x="631" y="322"/>
                  </a:cubicBezTo>
                  <a:cubicBezTo>
                    <a:pt x="596" y="298"/>
                    <a:pt x="572" y="274"/>
                    <a:pt x="524" y="262"/>
                  </a:cubicBezTo>
                  <a:cubicBezTo>
                    <a:pt x="517" y="261"/>
                    <a:pt x="509" y="260"/>
                    <a:pt x="501" y="260"/>
                  </a:cubicBezTo>
                  <a:cubicBezTo>
                    <a:pt x="436" y="260"/>
                    <a:pt x="367" y="304"/>
                    <a:pt x="346" y="357"/>
                  </a:cubicBezTo>
                  <a:cubicBezTo>
                    <a:pt x="238" y="572"/>
                    <a:pt x="179" y="810"/>
                    <a:pt x="179" y="1048"/>
                  </a:cubicBezTo>
                  <a:cubicBezTo>
                    <a:pt x="179" y="1393"/>
                    <a:pt x="286" y="1727"/>
                    <a:pt x="476" y="1977"/>
                  </a:cubicBezTo>
                  <a:cubicBezTo>
                    <a:pt x="466" y="1975"/>
                    <a:pt x="456" y="1974"/>
                    <a:pt x="446" y="1974"/>
                  </a:cubicBezTo>
                  <a:cubicBezTo>
                    <a:pt x="397" y="1974"/>
                    <a:pt x="349" y="1997"/>
                    <a:pt x="310" y="2036"/>
                  </a:cubicBezTo>
                  <a:cubicBezTo>
                    <a:pt x="286" y="2060"/>
                    <a:pt x="286" y="2108"/>
                    <a:pt x="274" y="2143"/>
                  </a:cubicBezTo>
                  <a:lnTo>
                    <a:pt x="274" y="2203"/>
                  </a:lnTo>
                  <a:cubicBezTo>
                    <a:pt x="274" y="2655"/>
                    <a:pt x="476" y="3072"/>
                    <a:pt x="822" y="3358"/>
                  </a:cubicBezTo>
                  <a:cubicBezTo>
                    <a:pt x="786" y="3370"/>
                    <a:pt x="774" y="3405"/>
                    <a:pt x="762" y="3417"/>
                  </a:cubicBezTo>
                  <a:cubicBezTo>
                    <a:pt x="750" y="3465"/>
                    <a:pt x="727" y="3513"/>
                    <a:pt x="750" y="3548"/>
                  </a:cubicBezTo>
                  <a:cubicBezTo>
                    <a:pt x="893" y="4024"/>
                    <a:pt x="1262" y="4405"/>
                    <a:pt x="1727" y="4548"/>
                  </a:cubicBezTo>
                  <a:cubicBezTo>
                    <a:pt x="1310" y="4798"/>
                    <a:pt x="834" y="4941"/>
                    <a:pt x="334" y="4941"/>
                  </a:cubicBezTo>
                  <a:lnTo>
                    <a:pt x="191" y="4941"/>
                  </a:lnTo>
                  <a:cubicBezTo>
                    <a:pt x="107" y="4941"/>
                    <a:pt x="36" y="5001"/>
                    <a:pt x="12" y="5084"/>
                  </a:cubicBezTo>
                  <a:cubicBezTo>
                    <a:pt x="0" y="5156"/>
                    <a:pt x="48" y="5239"/>
                    <a:pt x="107" y="5263"/>
                  </a:cubicBezTo>
                  <a:cubicBezTo>
                    <a:pt x="727" y="5632"/>
                    <a:pt x="1465" y="5834"/>
                    <a:pt x="2191" y="5834"/>
                  </a:cubicBezTo>
                  <a:cubicBezTo>
                    <a:pt x="3072" y="5834"/>
                    <a:pt x="3905" y="5560"/>
                    <a:pt x="4596" y="5060"/>
                  </a:cubicBezTo>
                  <a:cubicBezTo>
                    <a:pt x="4691" y="5001"/>
                    <a:pt x="4691" y="4858"/>
                    <a:pt x="4620" y="4786"/>
                  </a:cubicBezTo>
                  <a:cubicBezTo>
                    <a:pt x="4587" y="4754"/>
                    <a:pt x="4544" y="4735"/>
                    <a:pt x="4499" y="4735"/>
                  </a:cubicBezTo>
                  <a:cubicBezTo>
                    <a:pt x="4463" y="4735"/>
                    <a:pt x="4426" y="4748"/>
                    <a:pt x="4394" y="4775"/>
                  </a:cubicBezTo>
                  <a:cubicBezTo>
                    <a:pt x="3763" y="5215"/>
                    <a:pt x="3013" y="5489"/>
                    <a:pt x="2191" y="5489"/>
                  </a:cubicBezTo>
                  <a:cubicBezTo>
                    <a:pt x="1727" y="5489"/>
                    <a:pt x="1262" y="5394"/>
                    <a:pt x="846" y="5239"/>
                  </a:cubicBezTo>
                  <a:cubicBezTo>
                    <a:pt x="1369" y="5144"/>
                    <a:pt x="1846" y="4917"/>
                    <a:pt x="2262" y="4584"/>
                  </a:cubicBezTo>
                  <a:cubicBezTo>
                    <a:pt x="2310" y="4536"/>
                    <a:pt x="2334" y="4477"/>
                    <a:pt x="2322" y="4417"/>
                  </a:cubicBezTo>
                  <a:cubicBezTo>
                    <a:pt x="2310" y="4346"/>
                    <a:pt x="2239" y="4286"/>
                    <a:pt x="2155" y="4286"/>
                  </a:cubicBezTo>
                  <a:cubicBezTo>
                    <a:pt x="1739" y="4263"/>
                    <a:pt x="1369" y="4048"/>
                    <a:pt x="1167" y="3691"/>
                  </a:cubicBezTo>
                  <a:cubicBezTo>
                    <a:pt x="1250" y="3691"/>
                    <a:pt x="1358" y="3667"/>
                    <a:pt x="1441" y="3643"/>
                  </a:cubicBezTo>
                  <a:cubicBezTo>
                    <a:pt x="1524" y="3632"/>
                    <a:pt x="1584" y="3572"/>
                    <a:pt x="1584" y="3489"/>
                  </a:cubicBezTo>
                  <a:cubicBezTo>
                    <a:pt x="1596" y="3405"/>
                    <a:pt x="1536" y="3334"/>
                    <a:pt x="1441" y="3298"/>
                  </a:cubicBezTo>
                  <a:cubicBezTo>
                    <a:pt x="1000" y="3191"/>
                    <a:pt x="667" y="2822"/>
                    <a:pt x="596" y="2381"/>
                  </a:cubicBezTo>
                  <a:lnTo>
                    <a:pt x="596" y="2381"/>
                  </a:lnTo>
                  <a:cubicBezTo>
                    <a:pt x="727" y="2405"/>
                    <a:pt x="869" y="2417"/>
                    <a:pt x="1000" y="2417"/>
                  </a:cubicBezTo>
                  <a:cubicBezTo>
                    <a:pt x="1084" y="2417"/>
                    <a:pt x="1143" y="2358"/>
                    <a:pt x="1167" y="2274"/>
                  </a:cubicBezTo>
                  <a:cubicBezTo>
                    <a:pt x="1179" y="2203"/>
                    <a:pt x="1131" y="2143"/>
                    <a:pt x="1072" y="2108"/>
                  </a:cubicBezTo>
                  <a:cubicBezTo>
                    <a:pt x="703" y="1881"/>
                    <a:pt x="476" y="1488"/>
                    <a:pt x="476" y="1048"/>
                  </a:cubicBezTo>
                  <a:cubicBezTo>
                    <a:pt x="476" y="953"/>
                    <a:pt x="488" y="846"/>
                    <a:pt x="524" y="738"/>
                  </a:cubicBezTo>
                  <a:cubicBezTo>
                    <a:pt x="965" y="1191"/>
                    <a:pt x="1524" y="1524"/>
                    <a:pt x="2120" y="1727"/>
                  </a:cubicBezTo>
                  <a:cubicBezTo>
                    <a:pt x="2120" y="1727"/>
                    <a:pt x="2715" y="1905"/>
                    <a:pt x="2929" y="1917"/>
                  </a:cubicBezTo>
                  <a:lnTo>
                    <a:pt x="3024" y="1917"/>
                  </a:lnTo>
                  <a:cubicBezTo>
                    <a:pt x="3096" y="1917"/>
                    <a:pt x="3167" y="1869"/>
                    <a:pt x="3191" y="1798"/>
                  </a:cubicBezTo>
                  <a:cubicBezTo>
                    <a:pt x="3203" y="1786"/>
                    <a:pt x="3203" y="1750"/>
                    <a:pt x="3203" y="1738"/>
                  </a:cubicBezTo>
                  <a:lnTo>
                    <a:pt x="3203" y="1703"/>
                  </a:lnTo>
                  <a:cubicBezTo>
                    <a:pt x="3203" y="953"/>
                    <a:pt x="3810" y="334"/>
                    <a:pt x="4572" y="334"/>
                  </a:cubicBezTo>
                  <a:cubicBezTo>
                    <a:pt x="4941" y="334"/>
                    <a:pt x="5287" y="488"/>
                    <a:pt x="5549" y="750"/>
                  </a:cubicBezTo>
                  <a:cubicBezTo>
                    <a:pt x="5585" y="787"/>
                    <a:pt x="5621" y="802"/>
                    <a:pt x="5663" y="802"/>
                  </a:cubicBezTo>
                  <a:cubicBezTo>
                    <a:pt x="5676" y="802"/>
                    <a:pt x="5689" y="801"/>
                    <a:pt x="5703" y="798"/>
                  </a:cubicBezTo>
                  <a:cubicBezTo>
                    <a:pt x="5882" y="762"/>
                    <a:pt x="6049" y="738"/>
                    <a:pt x="6203" y="679"/>
                  </a:cubicBezTo>
                  <a:lnTo>
                    <a:pt x="6203" y="679"/>
                  </a:lnTo>
                  <a:cubicBezTo>
                    <a:pt x="6120" y="762"/>
                    <a:pt x="6013" y="857"/>
                    <a:pt x="5894" y="917"/>
                  </a:cubicBezTo>
                  <a:cubicBezTo>
                    <a:pt x="5822" y="965"/>
                    <a:pt x="5787" y="1048"/>
                    <a:pt x="5822" y="1143"/>
                  </a:cubicBezTo>
                  <a:cubicBezTo>
                    <a:pt x="5846" y="1203"/>
                    <a:pt x="5930" y="1250"/>
                    <a:pt x="6001" y="1250"/>
                  </a:cubicBezTo>
                  <a:cubicBezTo>
                    <a:pt x="6144" y="1227"/>
                    <a:pt x="6287" y="1215"/>
                    <a:pt x="6418" y="1167"/>
                  </a:cubicBezTo>
                  <a:lnTo>
                    <a:pt x="6418" y="1167"/>
                  </a:lnTo>
                  <a:cubicBezTo>
                    <a:pt x="6299" y="1286"/>
                    <a:pt x="6168" y="1405"/>
                    <a:pt x="6013" y="1512"/>
                  </a:cubicBezTo>
                  <a:cubicBezTo>
                    <a:pt x="5965" y="1548"/>
                    <a:pt x="5941" y="1608"/>
                    <a:pt x="5941" y="1655"/>
                  </a:cubicBezTo>
                  <a:lnTo>
                    <a:pt x="5941" y="1679"/>
                  </a:lnTo>
                  <a:lnTo>
                    <a:pt x="5941" y="1703"/>
                  </a:lnTo>
                  <a:lnTo>
                    <a:pt x="5941" y="1727"/>
                  </a:lnTo>
                  <a:cubicBezTo>
                    <a:pt x="5941" y="2691"/>
                    <a:pt x="5572" y="3572"/>
                    <a:pt x="4977" y="4227"/>
                  </a:cubicBezTo>
                  <a:cubicBezTo>
                    <a:pt x="4918" y="4298"/>
                    <a:pt x="4918" y="4405"/>
                    <a:pt x="4977" y="4465"/>
                  </a:cubicBezTo>
                  <a:cubicBezTo>
                    <a:pt x="5011" y="4499"/>
                    <a:pt x="5053" y="4514"/>
                    <a:pt x="5096" y="4514"/>
                  </a:cubicBezTo>
                  <a:cubicBezTo>
                    <a:pt x="5143" y="4514"/>
                    <a:pt x="5190" y="4496"/>
                    <a:pt x="5227" y="4465"/>
                  </a:cubicBezTo>
                  <a:cubicBezTo>
                    <a:pt x="5894" y="3715"/>
                    <a:pt x="6263" y="2762"/>
                    <a:pt x="6287" y="1750"/>
                  </a:cubicBezTo>
                  <a:cubicBezTo>
                    <a:pt x="6596" y="1524"/>
                    <a:pt x="6846" y="1250"/>
                    <a:pt x="7061" y="917"/>
                  </a:cubicBezTo>
                  <a:cubicBezTo>
                    <a:pt x="7144" y="857"/>
                    <a:pt x="7132" y="750"/>
                    <a:pt x="7061" y="715"/>
                  </a:cubicBezTo>
                  <a:cubicBezTo>
                    <a:pt x="7029" y="683"/>
                    <a:pt x="6987" y="667"/>
                    <a:pt x="6937" y="667"/>
                  </a:cubicBezTo>
                  <a:cubicBezTo>
                    <a:pt x="6912" y="667"/>
                    <a:pt x="6886" y="671"/>
                    <a:pt x="6858" y="679"/>
                  </a:cubicBezTo>
                  <a:cubicBezTo>
                    <a:pt x="6775" y="726"/>
                    <a:pt x="6680" y="750"/>
                    <a:pt x="6596" y="786"/>
                  </a:cubicBezTo>
                  <a:cubicBezTo>
                    <a:pt x="6680" y="667"/>
                    <a:pt x="6763" y="512"/>
                    <a:pt x="6823" y="369"/>
                  </a:cubicBezTo>
                  <a:cubicBezTo>
                    <a:pt x="6834" y="310"/>
                    <a:pt x="6834" y="238"/>
                    <a:pt x="6787" y="191"/>
                  </a:cubicBezTo>
                  <a:cubicBezTo>
                    <a:pt x="6750" y="153"/>
                    <a:pt x="6703" y="135"/>
                    <a:pt x="6659" y="135"/>
                  </a:cubicBezTo>
                  <a:cubicBezTo>
                    <a:pt x="6632" y="135"/>
                    <a:pt x="6607" y="142"/>
                    <a:pt x="6584" y="155"/>
                  </a:cubicBezTo>
                  <a:cubicBezTo>
                    <a:pt x="6322" y="310"/>
                    <a:pt x="6061" y="393"/>
                    <a:pt x="5775" y="441"/>
                  </a:cubicBezTo>
                  <a:cubicBezTo>
                    <a:pt x="5465" y="143"/>
                    <a:pt x="5048" y="0"/>
                    <a:pt x="462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lt1"/>
                </a:solidFill>
              </a:endParaRPr>
            </a:p>
          </p:txBody>
        </p:sp>
      </p:grp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noFill/>
      </p:bgPr>
    </p:bg>
    <p:spTree>
      <p:nvGrpSpPr>
        <p:cNvPr id="128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23"/>
          <p:cNvSpPr/>
          <p:nvPr/>
        </p:nvSpPr>
        <p:spPr>
          <a:xfrm flipH="1" rot="-5400000">
            <a:off x="-1533150" y="1534500"/>
            <a:ext cx="5140800" cy="20745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0" name="Google Shape;130;p23"/>
          <p:cNvSpPr txBox="1"/>
          <p:nvPr>
            <p:ph idx="8" type="title"/>
          </p:nvPr>
        </p:nvSpPr>
        <p:spPr>
          <a:xfrm>
            <a:off x="872432" y="2324813"/>
            <a:ext cx="1573500" cy="577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EFD67E"/>
                </a:solidFill>
              </a:rPr>
              <a:t>03</a:t>
            </a:r>
            <a:endParaRPr>
              <a:solidFill>
                <a:srgbClr val="EFD67E"/>
              </a:solidFill>
            </a:endParaRPr>
          </a:p>
        </p:txBody>
      </p:sp>
      <p:sp>
        <p:nvSpPr>
          <p:cNvPr id="131" name="Google Shape;131;p23"/>
          <p:cNvSpPr txBox="1"/>
          <p:nvPr>
            <p:ph type="ctrTitle"/>
          </p:nvPr>
        </p:nvSpPr>
        <p:spPr>
          <a:xfrm>
            <a:off x="2217925" y="802174"/>
            <a:ext cx="2215200" cy="431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/>
              <a:t>RULES SHEET</a:t>
            </a:r>
            <a:endParaRPr sz="1600"/>
          </a:p>
        </p:txBody>
      </p:sp>
      <p:sp>
        <p:nvSpPr>
          <p:cNvPr id="132" name="Google Shape;132;p23"/>
          <p:cNvSpPr txBox="1"/>
          <p:nvPr>
            <p:ph idx="2" type="title"/>
          </p:nvPr>
        </p:nvSpPr>
        <p:spPr>
          <a:xfrm>
            <a:off x="872432" y="655463"/>
            <a:ext cx="1739100" cy="577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EFD67E"/>
                </a:solidFill>
              </a:rPr>
              <a:t>01</a:t>
            </a:r>
            <a:endParaRPr>
              <a:solidFill>
                <a:srgbClr val="EFD67E"/>
              </a:solidFill>
            </a:endParaRPr>
          </a:p>
        </p:txBody>
      </p:sp>
      <p:sp>
        <p:nvSpPr>
          <p:cNvPr id="133" name="Google Shape;133;p23"/>
          <p:cNvSpPr txBox="1"/>
          <p:nvPr>
            <p:ph idx="5" type="title"/>
          </p:nvPr>
        </p:nvSpPr>
        <p:spPr>
          <a:xfrm>
            <a:off x="872432" y="1490138"/>
            <a:ext cx="1615200" cy="577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lt1"/>
                </a:solidFill>
              </a:rPr>
              <a:t>02</a:t>
            </a:r>
            <a:endParaRPr>
              <a:solidFill>
                <a:schemeClr val="lt1"/>
              </a:solidFill>
            </a:endParaRPr>
          </a:p>
        </p:txBody>
      </p:sp>
      <p:sp>
        <p:nvSpPr>
          <p:cNvPr id="134" name="Google Shape;134;p23"/>
          <p:cNvSpPr txBox="1"/>
          <p:nvPr>
            <p:ph idx="15" type="title"/>
          </p:nvPr>
        </p:nvSpPr>
        <p:spPr>
          <a:xfrm>
            <a:off x="872432" y="3159488"/>
            <a:ext cx="1573500" cy="577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lt1"/>
                </a:solidFill>
              </a:rPr>
              <a:t>04</a:t>
            </a:r>
            <a:endParaRPr>
              <a:solidFill>
                <a:schemeClr val="lt1"/>
              </a:solidFill>
            </a:endParaRPr>
          </a:p>
        </p:txBody>
      </p:sp>
      <p:sp>
        <p:nvSpPr>
          <p:cNvPr id="135" name="Google Shape;135;p23"/>
          <p:cNvSpPr txBox="1"/>
          <p:nvPr>
            <p:ph idx="18" type="title"/>
          </p:nvPr>
        </p:nvSpPr>
        <p:spPr>
          <a:xfrm>
            <a:off x="872432" y="3994163"/>
            <a:ext cx="1573500" cy="577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EFD67E"/>
                </a:solidFill>
              </a:rPr>
              <a:t>05</a:t>
            </a:r>
            <a:endParaRPr>
              <a:solidFill>
                <a:srgbClr val="EFD67E"/>
              </a:solidFill>
            </a:endParaRPr>
          </a:p>
        </p:txBody>
      </p:sp>
      <p:sp>
        <p:nvSpPr>
          <p:cNvPr id="136" name="Google Shape;136;p23"/>
          <p:cNvSpPr/>
          <p:nvPr/>
        </p:nvSpPr>
        <p:spPr>
          <a:xfrm>
            <a:off x="5792025" y="1135225"/>
            <a:ext cx="2519700" cy="2687400"/>
          </a:xfrm>
          <a:prstGeom prst="rect">
            <a:avLst/>
          </a:prstGeom>
          <a:solidFill>
            <a:srgbClr val="CFE2F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atamaran Light"/>
              <a:ea typeface="Catamaran Light"/>
              <a:cs typeface="Catamaran Light"/>
              <a:sym typeface="Catamaran Light"/>
            </a:endParaRPr>
          </a:p>
        </p:txBody>
      </p:sp>
      <p:sp>
        <p:nvSpPr>
          <p:cNvPr id="137" name="Google Shape;137;p23"/>
          <p:cNvSpPr txBox="1"/>
          <p:nvPr>
            <p:ph type="ctrTitle"/>
          </p:nvPr>
        </p:nvSpPr>
        <p:spPr>
          <a:xfrm>
            <a:off x="5925977" y="2214226"/>
            <a:ext cx="2251800" cy="526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/>
              <a:t>[Event-Related Image]</a:t>
            </a:r>
            <a:endParaRPr sz="2000"/>
          </a:p>
        </p:txBody>
      </p:sp>
      <p:sp>
        <p:nvSpPr>
          <p:cNvPr id="138" name="Google Shape;138;p23"/>
          <p:cNvSpPr txBox="1"/>
          <p:nvPr>
            <p:ph type="ctrTitle"/>
          </p:nvPr>
        </p:nvSpPr>
        <p:spPr>
          <a:xfrm>
            <a:off x="2199949" y="2471513"/>
            <a:ext cx="2432400" cy="431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/>
              <a:t>NAVIGATION</a:t>
            </a:r>
            <a:endParaRPr sz="1600"/>
          </a:p>
        </p:txBody>
      </p:sp>
      <p:sp>
        <p:nvSpPr>
          <p:cNvPr id="139" name="Google Shape;139;p23"/>
          <p:cNvSpPr txBox="1"/>
          <p:nvPr>
            <p:ph type="ctrTitle"/>
          </p:nvPr>
        </p:nvSpPr>
        <p:spPr>
          <a:xfrm>
            <a:off x="2199950" y="4140875"/>
            <a:ext cx="2693100" cy="431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/>
              <a:t>OTHER FREE RESOURCES</a:t>
            </a:r>
            <a:endParaRPr sz="1600"/>
          </a:p>
        </p:txBody>
      </p:sp>
      <p:sp>
        <p:nvSpPr>
          <p:cNvPr id="140" name="Google Shape;140;p23"/>
          <p:cNvSpPr txBox="1"/>
          <p:nvPr>
            <p:ph type="ctrTitle"/>
          </p:nvPr>
        </p:nvSpPr>
        <p:spPr>
          <a:xfrm>
            <a:off x="2199949" y="1636838"/>
            <a:ext cx="2432400" cy="431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/>
              <a:t>COMMON DESIGNS</a:t>
            </a:r>
            <a:endParaRPr sz="1600"/>
          </a:p>
        </p:txBody>
      </p:sp>
      <p:sp>
        <p:nvSpPr>
          <p:cNvPr id="141" name="Google Shape;141;p23"/>
          <p:cNvSpPr txBox="1"/>
          <p:nvPr>
            <p:ph type="ctrTitle"/>
          </p:nvPr>
        </p:nvSpPr>
        <p:spPr>
          <a:xfrm>
            <a:off x="2199950" y="3306200"/>
            <a:ext cx="2693100" cy="431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/>
              <a:t>COMMON ISSUES</a:t>
            </a:r>
            <a:endParaRPr sz="1600"/>
          </a:p>
        </p:txBody>
      </p:sp>
      <p:pic>
        <p:nvPicPr>
          <p:cNvPr id="142" name="Google Shape;142;p2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227518" y="1595961"/>
            <a:ext cx="3514674" cy="2035526"/>
          </a:xfrm>
          <a:prstGeom prst="rect">
            <a:avLst/>
          </a:prstGeom>
          <a:solidFill>
            <a:srgbClr val="CFE2F3"/>
          </a:solidFill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46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7" name="Google Shape;147;p2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-148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48" name="Google Shape;148;p24"/>
          <p:cNvSpPr/>
          <p:nvPr/>
        </p:nvSpPr>
        <p:spPr>
          <a:xfrm flipH="1" rot="-5400000">
            <a:off x="3281200" y="-725975"/>
            <a:ext cx="2581500" cy="6159000"/>
          </a:xfrm>
          <a:prstGeom prst="rect">
            <a:avLst/>
          </a:prstGeom>
          <a:gradFill>
            <a:gsLst>
              <a:gs pos="0">
                <a:srgbClr val="A9B9D3">
                  <a:alpha val="30980"/>
                </a:srgbClr>
              </a:gs>
              <a:gs pos="100000">
                <a:schemeClr val="accent1"/>
              </a:gs>
            </a:gsLst>
            <a:lin ang="18900044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9" name="Google Shape;149;p24"/>
          <p:cNvSpPr txBox="1"/>
          <p:nvPr>
            <p:ph type="title"/>
          </p:nvPr>
        </p:nvSpPr>
        <p:spPr>
          <a:xfrm>
            <a:off x="3200250" y="1742750"/>
            <a:ext cx="27432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lt1"/>
                </a:solidFill>
              </a:rPr>
              <a:t>RULES</a:t>
            </a:r>
            <a:endParaRPr>
              <a:solidFill>
                <a:schemeClr val="lt1"/>
              </a:solidFill>
            </a:endParaRPr>
          </a:p>
        </p:txBody>
      </p:sp>
      <p:sp>
        <p:nvSpPr>
          <p:cNvPr id="150" name="Google Shape;150;p24"/>
          <p:cNvSpPr/>
          <p:nvPr/>
        </p:nvSpPr>
        <p:spPr>
          <a:xfrm rot="907670">
            <a:off x="2891024" y="-1509326"/>
            <a:ext cx="7260506" cy="2438868"/>
          </a:xfrm>
          <a:prstGeom prst="rect">
            <a:avLst/>
          </a:prstGeom>
          <a:solidFill>
            <a:srgbClr val="18397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atamaran Light"/>
              <a:ea typeface="Catamaran Light"/>
              <a:cs typeface="Catamaran Light"/>
              <a:sym typeface="Catamaran Light"/>
            </a:endParaRPr>
          </a:p>
        </p:txBody>
      </p:sp>
      <p:sp>
        <p:nvSpPr>
          <p:cNvPr id="151" name="Google Shape;151;p24"/>
          <p:cNvSpPr/>
          <p:nvPr/>
        </p:nvSpPr>
        <p:spPr>
          <a:xfrm rot="-912666">
            <a:off x="3806188" y="4592478"/>
            <a:ext cx="7260569" cy="2438652"/>
          </a:xfrm>
          <a:prstGeom prst="rect">
            <a:avLst/>
          </a:prstGeom>
          <a:solidFill>
            <a:srgbClr val="18397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atamaran Light"/>
              <a:ea typeface="Catamaran Light"/>
              <a:cs typeface="Catamaran Light"/>
              <a:sym typeface="Catamaran Light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155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p25"/>
          <p:cNvSpPr/>
          <p:nvPr/>
        </p:nvSpPr>
        <p:spPr>
          <a:xfrm flipH="1">
            <a:off x="-100" y="0"/>
            <a:ext cx="6066000" cy="1170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7" name="Google Shape;157;p25"/>
          <p:cNvSpPr txBox="1"/>
          <p:nvPr>
            <p:ph idx="4294967295" type="ctrTitle"/>
          </p:nvPr>
        </p:nvSpPr>
        <p:spPr>
          <a:xfrm>
            <a:off x="426075" y="238650"/>
            <a:ext cx="4592400" cy="69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300">
                <a:solidFill>
                  <a:schemeClr val="lt1"/>
                </a:solidFill>
              </a:rPr>
              <a:t>General Goal</a:t>
            </a:r>
            <a:endParaRPr sz="3300">
              <a:solidFill>
                <a:schemeClr val="lt1"/>
              </a:solidFill>
              <a:latin typeface="Livvic"/>
              <a:ea typeface="Livvic"/>
              <a:cs typeface="Livvic"/>
              <a:sym typeface="Livvic"/>
            </a:endParaRPr>
          </a:p>
        </p:txBody>
      </p:sp>
      <p:sp>
        <p:nvSpPr>
          <p:cNvPr id="158" name="Google Shape;158;p25"/>
          <p:cNvSpPr txBox="1"/>
          <p:nvPr/>
        </p:nvSpPr>
        <p:spPr>
          <a:xfrm>
            <a:off x="419250" y="1485700"/>
            <a:ext cx="5478600" cy="1939500"/>
          </a:xfrm>
          <a:prstGeom prst="rect">
            <a:avLst/>
          </a:prstGeom>
          <a:noFill/>
          <a:ln cap="flat" cmpd="sng" w="9525">
            <a:solidFill>
              <a:schemeClr val="accent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4925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Catamaran Light"/>
              <a:buChar char="●"/>
            </a:pPr>
            <a:r>
              <a:rPr lang="en" sz="1900">
                <a:solidFill>
                  <a:schemeClr val="dk1"/>
                </a:solidFill>
                <a:latin typeface="Catamaran Light"/>
                <a:ea typeface="Catamaran Light"/>
                <a:cs typeface="Catamaran Light"/>
                <a:sym typeface="Catamaran Light"/>
              </a:rPr>
              <a:t>Navigate a robot through a track avoiding </a:t>
            </a:r>
            <a:r>
              <a:rPr lang="en" sz="1900">
                <a:solidFill>
                  <a:schemeClr val="dk1"/>
                </a:solidFill>
                <a:latin typeface="Catamaran Light"/>
                <a:ea typeface="Catamaran Light"/>
                <a:cs typeface="Catamaran Light"/>
                <a:sym typeface="Catamaran Light"/>
              </a:rPr>
              <a:t>obstacles</a:t>
            </a:r>
            <a:r>
              <a:rPr lang="en" sz="1900">
                <a:solidFill>
                  <a:schemeClr val="dk1"/>
                </a:solidFill>
                <a:latin typeface="Catamaran Light"/>
                <a:ea typeface="Catamaran Light"/>
                <a:cs typeface="Catamaran Light"/>
                <a:sym typeface="Catamaran Light"/>
              </a:rPr>
              <a:t> and hitting as many gate zones as possible</a:t>
            </a:r>
            <a:endParaRPr sz="1900">
              <a:solidFill>
                <a:schemeClr val="dk1"/>
              </a:solidFill>
              <a:latin typeface="Catamaran Light"/>
              <a:ea typeface="Catamaran Light"/>
              <a:cs typeface="Catamaran Light"/>
              <a:sym typeface="Catamaran Light"/>
            </a:endParaRPr>
          </a:p>
          <a:p>
            <a:pPr indent="-34925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Catamaran Light"/>
              <a:buChar char="●"/>
            </a:pPr>
            <a:r>
              <a:rPr lang="en" sz="1900">
                <a:solidFill>
                  <a:schemeClr val="dk1"/>
                </a:solidFill>
                <a:latin typeface="Catamaran Light"/>
                <a:ea typeface="Catamaran Light"/>
                <a:cs typeface="Catamaran Light"/>
                <a:sym typeface="Catamaran Light"/>
              </a:rPr>
              <a:t>Do so in an amount of time determined by the ES at start</a:t>
            </a:r>
            <a:endParaRPr sz="1900">
              <a:solidFill>
                <a:schemeClr val="dk1"/>
              </a:solidFill>
              <a:latin typeface="Catamaran Light"/>
              <a:ea typeface="Catamaran Light"/>
              <a:cs typeface="Catamaran Light"/>
              <a:sym typeface="Catamaran Light"/>
            </a:endParaRPr>
          </a:p>
          <a:p>
            <a:pPr indent="-34925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Catamaran Light"/>
              <a:buChar char="●"/>
            </a:pPr>
            <a:r>
              <a:rPr lang="en" sz="1900">
                <a:solidFill>
                  <a:schemeClr val="dk1"/>
                </a:solidFill>
                <a:latin typeface="Catamaran Light"/>
                <a:ea typeface="Catamaran Light"/>
                <a:cs typeface="Catamaran Light"/>
                <a:sym typeface="Catamaran Light"/>
              </a:rPr>
              <a:t>Goal is to get </a:t>
            </a:r>
            <a:r>
              <a:rPr b="1" lang="en" sz="1900">
                <a:solidFill>
                  <a:schemeClr val="dk1"/>
                </a:solidFill>
                <a:latin typeface="Catamaran"/>
                <a:ea typeface="Catamaran"/>
                <a:cs typeface="Catamaran"/>
                <a:sym typeface="Catamaran"/>
              </a:rPr>
              <a:t>as few points</a:t>
            </a:r>
            <a:r>
              <a:rPr lang="en" sz="1900">
                <a:solidFill>
                  <a:schemeClr val="dk1"/>
                </a:solidFill>
                <a:latin typeface="Catamaran Light"/>
                <a:ea typeface="Catamaran Light"/>
                <a:cs typeface="Catamaran Light"/>
                <a:sym typeface="Catamaran Light"/>
              </a:rPr>
              <a:t> as possible</a:t>
            </a:r>
            <a:endParaRPr sz="1900">
              <a:solidFill>
                <a:schemeClr val="dk1"/>
              </a:solidFill>
              <a:latin typeface="Catamaran Light"/>
              <a:ea typeface="Catamaran Light"/>
              <a:cs typeface="Catamaran Light"/>
              <a:sym typeface="Catamaran Light"/>
            </a:endParaRPr>
          </a:p>
        </p:txBody>
      </p:sp>
      <p:pic>
        <p:nvPicPr>
          <p:cNvPr id="159" name="Google Shape;159;p2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364778" y="1533650"/>
            <a:ext cx="2309500" cy="3013300"/>
          </a:xfrm>
          <a:prstGeom prst="rect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163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p26"/>
          <p:cNvSpPr/>
          <p:nvPr/>
        </p:nvSpPr>
        <p:spPr>
          <a:xfrm flipH="1">
            <a:off x="-100" y="0"/>
            <a:ext cx="6066000" cy="1170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5" name="Google Shape;165;p26"/>
          <p:cNvSpPr txBox="1"/>
          <p:nvPr>
            <p:ph idx="4294967295" type="ctrTitle"/>
          </p:nvPr>
        </p:nvSpPr>
        <p:spPr>
          <a:xfrm>
            <a:off x="426075" y="238650"/>
            <a:ext cx="4592400" cy="69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300">
                <a:solidFill>
                  <a:schemeClr val="lt1"/>
                </a:solidFill>
              </a:rPr>
              <a:t>The Track</a:t>
            </a:r>
            <a:endParaRPr sz="3300">
              <a:solidFill>
                <a:schemeClr val="lt1"/>
              </a:solidFill>
              <a:latin typeface="Livvic"/>
              <a:ea typeface="Livvic"/>
              <a:cs typeface="Livvic"/>
              <a:sym typeface="Livvic"/>
            </a:endParaRPr>
          </a:p>
        </p:txBody>
      </p:sp>
      <p:sp>
        <p:nvSpPr>
          <p:cNvPr id="166" name="Google Shape;166;p26"/>
          <p:cNvSpPr txBox="1"/>
          <p:nvPr/>
        </p:nvSpPr>
        <p:spPr>
          <a:xfrm>
            <a:off x="419250" y="1485700"/>
            <a:ext cx="3517200" cy="1939500"/>
          </a:xfrm>
          <a:prstGeom prst="rect">
            <a:avLst/>
          </a:prstGeom>
          <a:noFill/>
          <a:ln cap="flat" cmpd="sng" w="9525">
            <a:solidFill>
              <a:schemeClr val="accent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4925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Catamaran Light"/>
              <a:buChar char="●"/>
            </a:pPr>
            <a:r>
              <a:rPr lang="en" sz="1900">
                <a:solidFill>
                  <a:schemeClr val="dk1"/>
                </a:solidFill>
                <a:latin typeface="Catamaran Light"/>
                <a:ea typeface="Catamaran Light"/>
                <a:cs typeface="Catamaran Light"/>
                <a:sym typeface="Catamaran Light"/>
              </a:rPr>
              <a:t>Made up of 50 cm squares</a:t>
            </a:r>
            <a:endParaRPr sz="1900">
              <a:solidFill>
                <a:schemeClr val="dk1"/>
              </a:solidFill>
              <a:latin typeface="Catamaran Light"/>
              <a:ea typeface="Catamaran Light"/>
              <a:cs typeface="Catamaran Light"/>
              <a:sym typeface="Catamaran Light"/>
            </a:endParaRPr>
          </a:p>
          <a:p>
            <a:pPr indent="-34925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Catamaran Light"/>
              <a:buChar char="●"/>
            </a:pPr>
            <a:r>
              <a:rPr lang="en" sz="1900">
                <a:solidFill>
                  <a:schemeClr val="dk1"/>
                </a:solidFill>
                <a:latin typeface="Catamaran Light"/>
                <a:ea typeface="Catamaran Light"/>
                <a:cs typeface="Catamaran Light"/>
                <a:sym typeface="Catamaran Light"/>
              </a:rPr>
              <a:t>Up to 10 </a:t>
            </a:r>
            <a:r>
              <a:rPr lang="en" sz="1900">
                <a:solidFill>
                  <a:schemeClr val="dk1"/>
                </a:solidFill>
                <a:latin typeface="Catamaran Light"/>
                <a:ea typeface="Catamaran Light"/>
                <a:cs typeface="Catamaran Light"/>
                <a:sym typeface="Catamaran Light"/>
              </a:rPr>
              <a:t>obstacles</a:t>
            </a:r>
            <a:r>
              <a:rPr lang="en" sz="1900">
                <a:solidFill>
                  <a:schemeClr val="dk1"/>
                </a:solidFill>
                <a:latin typeface="Catamaran Light"/>
                <a:ea typeface="Catamaran Light"/>
                <a:cs typeface="Catamaran Light"/>
                <a:sym typeface="Catamaran Light"/>
              </a:rPr>
              <a:t> </a:t>
            </a:r>
            <a:endParaRPr sz="1900">
              <a:solidFill>
                <a:schemeClr val="dk1"/>
              </a:solidFill>
              <a:latin typeface="Catamaran Light"/>
              <a:ea typeface="Catamaran Light"/>
              <a:cs typeface="Catamaran Light"/>
              <a:sym typeface="Catamaran Light"/>
            </a:endParaRPr>
          </a:p>
          <a:p>
            <a:pPr indent="-34925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Catamaran Light"/>
              <a:buChar char="●"/>
            </a:pPr>
            <a:r>
              <a:rPr lang="en" sz="1900">
                <a:solidFill>
                  <a:schemeClr val="dk1"/>
                </a:solidFill>
                <a:latin typeface="Catamaran Light"/>
                <a:ea typeface="Catamaran Light"/>
                <a:cs typeface="Catamaran Light"/>
                <a:sym typeface="Catamaran Light"/>
              </a:rPr>
              <a:t>+70 for hitting an obstacle</a:t>
            </a:r>
            <a:endParaRPr sz="1900">
              <a:solidFill>
                <a:schemeClr val="dk1"/>
              </a:solidFill>
              <a:latin typeface="Catamaran Light"/>
              <a:ea typeface="Catamaran Light"/>
              <a:cs typeface="Catamaran Light"/>
              <a:sym typeface="Catamaran Light"/>
            </a:endParaRPr>
          </a:p>
          <a:p>
            <a:pPr indent="-34925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Catamaran Light"/>
              <a:buChar char="●"/>
            </a:pPr>
            <a:r>
              <a:rPr lang="en" sz="1900">
                <a:solidFill>
                  <a:schemeClr val="dk1"/>
                </a:solidFill>
                <a:latin typeface="Catamaran Light"/>
                <a:ea typeface="Catamaran Light"/>
                <a:cs typeface="Catamaran Light"/>
                <a:sym typeface="Catamaran Light"/>
              </a:rPr>
              <a:t>+50 for removing </a:t>
            </a:r>
            <a:r>
              <a:rPr lang="en" sz="1900">
                <a:solidFill>
                  <a:schemeClr val="dk1"/>
                </a:solidFill>
                <a:latin typeface="Catamaran Light"/>
                <a:ea typeface="Catamaran Light"/>
                <a:cs typeface="Catamaran Light"/>
                <a:sym typeface="Catamaran Light"/>
              </a:rPr>
              <a:t>obstacles</a:t>
            </a:r>
            <a:endParaRPr sz="1900">
              <a:solidFill>
                <a:schemeClr val="dk1"/>
              </a:solidFill>
              <a:latin typeface="Catamaran Light"/>
              <a:ea typeface="Catamaran Light"/>
              <a:cs typeface="Catamaran Light"/>
              <a:sym typeface="Catamaran Light"/>
            </a:endParaRPr>
          </a:p>
          <a:p>
            <a:pPr indent="-34925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Catamaran Light"/>
              <a:buChar char="●"/>
            </a:pPr>
            <a:r>
              <a:rPr lang="en" sz="1900">
                <a:solidFill>
                  <a:schemeClr val="dk1"/>
                </a:solidFill>
                <a:latin typeface="Catamaran Light"/>
                <a:ea typeface="Catamaran Light"/>
                <a:cs typeface="Catamaran Light"/>
                <a:sym typeface="Catamaran Light"/>
              </a:rPr>
              <a:t>-15 per gate, -45 for hitting the last gate</a:t>
            </a:r>
            <a:r>
              <a:rPr lang="en" sz="1900">
                <a:solidFill>
                  <a:schemeClr val="dk1"/>
                </a:solidFill>
                <a:latin typeface="Catamaran Light"/>
                <a:ea typeface="Catamaran Light"/>
                <a:cs typeface="Catamaran Light"/>
                <a:sym typeface="Catamaran Light"/>
              </a:rPr>
              <a:t> </a:t>
            </a:r>
            <a:endParaRPr sz="1900">
              <a:solidFill>
                <a:schemeClr val="dk1"/>
              </a:solidFill>
              <a:latin typeface="Catamaran Light"/>
              <a:ea typeface="Catamaran Light"/>
              <a:cs typeface="Catamaran Light"/>
              <a:sym typeface="Catamaran Light"/>
            </a:endParaRPr>
          </a:p>
        </p:txBody>
      </p:sp>
      <p:pic>
        <p:nvPicPr>
          <p:cNvPr id="167" name="Google Shape;167;p2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018500" y="1170000"/>
            <a:ext cx="4057125" cy="39262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17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p27"/>
          <p:cNvSpPr/>
          <p:nvPr/>
        </p:nvSpPr>
        <p:spPr>
          <a:xfrm flipH="1">
            <a:off x="-100" y="0"/>
            <a:ext cx="6066000" cy="1170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3" name="Google Shape;173;p27"/>
          <p:cNvSpPr txBox="1"/>
          <p:nvPr>
            <p:ph idx="4294967295" type="ctrTitle"/>
          </p:nvPr>
        </p:nvSpPr>
        <p:spPr>
          <a:xfrm>
            <a:off x="426075" y="238650"/>
            <a:ext cx="4592400" cy="69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300">
                <a:solidFill>
                  <a:schemeClr val="lt1"/>
                </a:solidFill>
              </a:rPr>
              <a:t>Design Specifications</a:t>
            </a:r>
            <a:endParaRPr sz="3300">
              <a:solidFill>
                <a:schemeClr val="lt1"/>
              </a:solidFill>
              <a:latin typeface="Livvic"/>
              <a:ea typeface="Livvic"/>
              <a:cs typeface="Livvic"/>
              <a:sym typeface="Livvic"/>
            </a:endParaRPr>
          </a:p>
        </p:txBody>
      </p:sp>
      <p:sp>
        <p:nvSpPr>
          <p:cNvPr id="174" name="Google Shape;174;p27"/>
          <p:cNvSpPr txBox="1"/>
          <p:nvPr/>
        </p:nvSpPr>
        <p:spPr>
          <a:xfrm>
            <a:off x="419250" y="1485700"/>
            <a:ext cx="8049900" cy="2232000"/>
          </a:xfrm>
          <a:prstGeom prst="rect">
            <a:avLst/>
          </a:prstGeom>
          <a:noFill/>
          <a:ln cap="flat" cmpd="sng" w="9525">
            <a:solidFill>
              <a:schemeClr val="accent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4925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Catamaran Light"/>
              <a:buChar char="●"/>
            </a:pPr>
            <a:r>
              <a:rPr lang="en" sz="1900">
                <a:solidFill>
                  <a:schemeClr val="dk1"/>
                </a:solidFill>
                <a:latin typeface="Catamaran Light"/>
                <a:ea typeface="Catamaran Light"/>
                <a:cs typeface="Catamaran Light"/>
                <a:sym typeface="Catamaran Light"/>
              </a:rPr>
              <a:t>MAKE SURE YOUR DOWEL IS CORRECT!</a:t>
            </a:r>
            <a:endParaRPr sz="1900">
              <a:solidFill>
                <a:schemeClr val="dk1"/>
              </a:solidFill>
              <a:latin typeface="Catamaran Light"/>
              <a:ea typeface="Catamaran Light"/>
              <a:cs typeface="Catamaran Light"/>
              <a:sym typeface="Catamaran Light"/>
            </a:endParaRPr>
          </a:p>
          <a:p>
            <a:pPr indent="-34925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Catamaran Light"/>
              <a:buChar char="●"/>
            </a:pPr>
            <a:r>
              <a:rPr lang="en" sz="1900">
                <a:solidFill>
                  <a:schemeClr val="dk1"/>
                </a:solidFill>
                <a:latin typeface="Catamaran Light"/>
                <a:ea typeface="Catamaran Light"/>
                <a:cs typeface="Catamaran Light"/>
                <a:sym typeface="Catamaran Light"/>
              </a:rPr>
              <a:t>Dowel can be anything, even a pencil, but must be less than 1 cm above the ground and at least 10 cm above</a:t>
            </a:r>
            <a:endParaRPr sz="1900">
              <a:solidFill>
                <a:schemeClr val="dk1"/>
              </a:solidFill>
              <a:latin typeface="Catamaran Light"/>
              <a:ea typeface="Catamaran Light"/>
              <a:cs typeface="Catamaran Light"/>
              <a:sym typeface="Catamaran Light"/>
            </a:endParaRPr>
          </a:p>
          <a:p>
            <a:pPr indent="-34925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Catamaran Light"/>
              <a:buChar char="●"/>
            </a:pPr>
            <a:r>
              <a:rPr lang="en" sz="1900">
                <a:solidFill>
                  <a:schemeClr val="dk1"/>
                </a:solidFill>
                <a:latin typeface="Catamaran Light"/>
                <a:ea typeface="Catamaran Light"/>
                <a:cs typeface="Catamaran Light"/>
                <a:sym typeface="Catamaran Light"/>
              </a:rPr>
              <a:t>As a general rule, always make sure your device fits well within standards (30x30 cm). ES’s might measure things differently, so make sure you give no room for error.</a:t>
            </a:r>
            <a:endParaRPr sz="1900">
              <a:solidFill>
                <a:schemeClr val="dk1"/>
              </a:solidFill>
              <a:latin typeface="Catamaran Light"/>
              <a:ea typeface="Catamaran Light"/>
              <a:cs typeface="Catamaran Light"/>
              <a:sym typeface="Catamaran Light"/>
            </a:endParaRPr>
          </a:p>
          <a:p>
            <a:pPr indent="-34925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Catamaran Light"/>
              <a:buChar char="●"/>
            </a:pPr>
            <a:r>
              <a:rPr lang="en" sz="1900">
                <a:solidFill>
                  <a:schemeClr val="dk1"/>
                </a:solidFill>
                <a:latin typeface="Catamaran Light"/>
                <a:ea typeface="Catamaran Light"/>
                <a:cs typeface="Catamaran Light"/>
                <a:sym typeface="Catamaran Light"/>
              </a:rPr>
              <a:t>Don’t let things fall off your robot.</a:t>
            </a:r>
            <a:endParaRPr sz="1900">
              <a:solidFill>
                <a:schemeClr val="dk1"/>
              </a:solidFill>
              <a:latin typeface="Catamaran Light"/>
              <a:ea typeface="Catamaran Light"/>
              <a:cs typeface="Catamaran Light"/>
              <a:sym typeface="Catamaran Light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78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9" name="Google Shape;179;p2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-148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80" name="Google Shape;180;p28"/>
          <p:cNvSpPr/>
          <p:nvPr/>
        </p:nvSpPr>
        <p:spPr>
          <a:xfrm flipH="1" rot="-5400000">
            <a:off x="3281200" y="-725975"/>
            <a:ext cx="2581500" cy="6159000"/>
          </a:xfrm>
          <a:prstGeom prst="rect">
            <a:avLst/>
          </a:prstGeom>
          <a:gradFill>
            <a:gsLst>
              <a:gs pos="0">
                <a:srgbClr val="A9B9D3">
                  <a:alpha val="30980"/>
                </a:srgbClr>
              </a:gs>
              <a:gs pos="100000">
                <a:schemeClr val="accent1"/>
              </a:gs>
            </a:gsLst>
            <a:lin ang="18900044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1" name="Google Shape;181;p28"/>
          <p:cNvSpPr txBox="1"/>
          <p:nvPr>
            <p:ph type="title"/>
          </p:nvPr>
        </p:nvSpPr>
        <p:spPr>
          <a:xfrm>
            <a:off x="3200250" y="1742750"/>
            <a:ext cx="27432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lt1"/>
                </a:solidFill>
              </a:rPr>
              <a:t>COMMON DESIGNS</a:t>
            </a:r>
            <a:endParaRPr>
              <a:solidFill>
                <a:schemeClr val="lt1"/>
              </a:solidFill>
            </a:endParaRPr>
          </a:p>
        </p:txBody>
      </p:sp>
      <p:sp>
        <p:nvSpPr>
          <p:cNvPr id="182" name="Google Shape;182;p28"/>
          <p:cNvSpPr/>
          <p:nvPr/>
        </p:nvSpPr>
        <p:spPr>
          <a:xfrm rot="907670">
            <a:off x="2891024" y="-1509326"/>
            <a:ext cx="7260506" cy="2438868"/>
          </a:xfrm>
          <a:prstGeom prst="rect">
            <a:avLst/>
          </a:prstGeom>
          <a:solidFill>
            <a:srgbClr val="18397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atamaran Light"/>
              <a:ea typeface="Catamaran Light"/>
              <a:cs typeface="Catamaran Light"/>
              <a:sym typeface="Catamaran Light"/>
            </a:endParaRPr>
          </a:p>
        </p:txBody>
      </p:sp>
      <p:sp>
        <p:nvSpPr>
          <p:cNvPr id="183" name="Google Shape;183;p28"/>
          <p:cNvSpPr/>
          <p:nvPr/>
        </p:nvSpPr>
        <p:spPr>
          <a:xfrm rot="-912666">
            <a:off x="3806188" y="4592478"/>
            <a:ext cx="7260569" cy="2438652"/>
          </a:xfrm>
          <a:prstGeom prst="rect">
            <a:avLst/>
          </a:prstGeom>
          <a:solidFill>
            <a:srgbClr val="18397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atamaran Light"/>
              <a:ea typeface="Catamaran Light"/>
              <a:cs typeface="Catamaran Light"/>
              <a:sym typeface="Catamaran Light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187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Google Shape;188;p29"/>
          <p:cNvSpPr/>
          <p:nvPr/>
        </p:nvSpPr>
        <p:spPr>
          <a:xfrm flipH="1">
            <a:off x="-100" y="0"/>
            <a:ext cx="6066000" cy="1170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9" name="Google Shape;189;p29"/>
          <p:cNvSpPr txBox="1"/>
          <p:nvPr>
            <p:ph idx="4294967295" type="ctrTitle"/>
          </p:nvPr>
        </p:nvSpPr>
        <p:spPr>
          <a:xfrm>
            <a:off x="426075" y="238650"/>
            <a:ext cx="4592400" cy="69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300">
                <a:solidFill>
                  <a:schemeClr val="lt1"/>
                </a:solidFill>
              </a:rPr>
              <a:t>Ward’s Science</a:t>
            </a:r>
            <a:endParaRPr sz="3300">
              <a:solidFill>
                <a:schemeClr val="lt1"/>
              </a:solidFill>
              <a:latin typeface="Livvic"/>
              <a:ea typeface="Livvic"/>
              <a:cs typeface="Livvic"/>
              <a:sym typeface="Livvic"/>
            </a:endParaRPr>
          </a:p>
        </p:txBody>
      </p:sp>
      <p:sp>
        <p:nvSpPr>
          <p:cNvPr id="190" name="Google Shape;190;p29"/>
          <p:cNvSpPr txBox="1"/>
          <p:nvPr/>
        </p:nvSpPr>
        <p:spPr>
          <a:xfrm>
            <a:off x="419250" y="1485700"/>
            <a:ext cx="4538700" cy="1231500"/>
          </a:xfrm>
          <a:prstGeom prst="rect">
            <a:avLst/>
          </a:prstGeom>
          <a:noFill/>
          <a:ln cap="flat" cmpd="sng" w="9525">
            <a:solidFill>
              <a:schemeClr val="accent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 u="sng">
                <a:solidFill>
                  <a:schemeClr val="hlink"/>
                </a:solidFill>
                <a:hlinkClick r:id="rId3"/>
              </a:rPr>
              <a:t>Science Olympiad™ 2024-2025 Robot Tour Kit | Ward's Science</a:t>
            </a:r>
            <a:endParaRPr sz="1900">
              <a:solidFill>
                <a:schemeClr val="dk1"/>
              </a:solidFill>
              <a:latin typeface="Catamaran Light"/>
              <a:ea typeface="Catamaran Light"/>
              <a:cs typeface="Catamaran Light"/>
              <a:sym typeface="Catamaran Light"/>
            </a:endParaRPr>
          </a:p>
          <a:p>
            <a:pPr indent="-34925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Catamaran Light"/>
              <a:buChar char="●"/>
            </a:pPr>
            <a:r>
              <a:rPr lang="en" sz="1900">
                <a:solidFill>
                  <a:schemeClr val="dk1"/>
                </a:solidFill>
                <a:latin typeface="Catamaran Light"/>
                <a:ea typeface="Catamaran Light"/>
                <a:cs typeface="Catamaran Light"/>
                <a:sym typeface="Catamaran Light"/>
              </a:rPr>
              <a:t>$100 but is very reliable</a:t>
            </a:r>
            <a:endParaRPr sz="1900">
              <a:solidFill>
                <a:schemeClr val="dk1"/>
              </a:solidFill>
              <a:latin typeface="Catamaran Light"/>
              <a:ea typeface="Catamaran Light"/>
              <a:cs typeface="Catamaran Light"/>
              <a:sym typeface="Catamaran Light"/>
            </a:endParaRPr>
          </a:p>
          <a:p>
            <a:pPr indent="-34925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Catamaran Light"/>
              <a:buChar char="●"/>
            </a:pPr>
            <a:r>
              <a:rPr lang="en" sz="1900">
                <a:solidFill>
                  <a:schemeClr val="dk1"/>
                </a:solidFill>
                <a:latin typeface="Catamaran Light"/>
                <a:ea typeface="Catamaran Light"/>
                <a:cs typeface="Catamaran Light"/>
                <a:sym typeface="Catamaran Light"/>
              </a:rPr>
              <a:t>Basic but sturdy and has a two motor-controller</a:t>
            </a:r>
            <a:endParaRPr sz="1900">
              <a:solidFill>
                <a:schemeClr val="dk1"/>
              </a:solidFill>
              <a:latin typeface="Catamaran Light"/>
              <a:ea typeface="Catamaran Light"/>
              <a:cs typeface="Catamaran Light"/>
              <a:sym typeface="Catamaran Light"/>
            </a:endParaRPr>
          </a:p>
        </p:txBody>
      </p:sp>
      <p:pic>
        <p:nvPicPr>
          <p:cNvPr id="191" name="Google Shape;191;p2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087125" y="1379275"/>
            <a:ext cx="3860550" cy="33243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195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Google Shape;196;p30"/>
          <p:cNvSpPr/>
          <p:nvPr/>
        </p:nvSpPr>
        <p:spPr>
          <a:xfrm flipH="1">
            <a:off x="-100" y="0"/>
            <a:ext cx="6066000" cy="1170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7" name="Google Shape;197;p30"/>
          <p:cNvSpPr txBox="1"/>
          <p:nvPr>
            <p:ph idx="4294967295" type="ctrTitle"/>
          </p:nvPr>
        </p:nvSpPr>
        <p:spPr>
          <a:xfrm>
            <a:off x="426075" y="238650"/>
            <a:ext cx="5483100" cy="69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300">
                <a:solidFill>
                  <a:schemeClr val="lt1"/>
                </a:solidFill>
              </a:rPr>
              <a:t>Any Other Robot Online</a:t>
            </a:r>
            <a:endParaRPr sz="3300">
              <a:solidFill>
                <a:schemeClr val="lt1"/>
              </a:solidFill>
              <a:latin typeface="Livvic"/>
              <a:ea typeface="Livvic"/>
              <a:cs typeface="Livvic"/>
              <a:sym typeface="Livvic"/>
            </a:endParaRPr>
          </a:p>
        </p:txBody>
      </p:sp>
      <p:sp>
        <p:nvSpPr>
          <p:cNvPr id="198" name="Google Shape;198;p30"/>
          <p:cNvSpPr txBox="1"/>
          <p:nvPr/>
        </p:nvSpPr>
        <p:spPr>
          <a:xfrm>
            <a:off x="419250" y="1485700"/>
            <a:ext cx="8298900" cy="3001500"/>
          </a:xfrm>
          <a:prstGeom prst="rect">
            <a:avLst/>
          </a:prstGeom>
          <a:noFill/>
          <a:ln cap="flat" cmpd="sng" w="9525">
            <a:solidFill>
              <a:schemeClr val="accent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4925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Catamaran Light"/>
              <a:buChar char="●"/>
            </a:pPr>
            <a:r>
              <a:rPr lang="en" sz="1900">
                <a:solidFill>
                  <a:schemeClr val="dk1"/>
                </a:solidFill>
                <a:latin typeface="Catamaran Light"/>
                <a:ea typeface="Catamaran Light"/>
                <a:cs typeface="Catamaran Light"/>
                <a:sym typeface="Catamaran Light"/>
              </a:rPr>
              <a:t>Minestorms and other </a:t>
            </a:r>
            <a:r>
              <a:rPr lang="en" sz="1900">
                <a:solidFill>
                  <a:schemeClr val="dk1"/>
                </a:solidFill>
                <a:latin typeface="Catamaran Light"/>
                <a:ea typeface="Catamaran Light"/>
                <a:cs typeface="Catamaran Light"/>
                <a:sym typeface="Catamaran Light"/>
              </a:rPr>
              <a:t>commercial</a:t>
            </a:r>
            <a:r>
              <a:rPr lang="en" sz="1900">
                <a:solidFill>
                  <a:schemeClr val="dk1"/>
                </a:solidFill>
                <a:latin typeface="Catamaran Light"/>
                <a:ea typeface="Catamaran Light"/>
                <a:cs typeface="Catamaran Light"/>
                <a:sym typeface="Catamaran Light"/>
              </a:rPr>
              <a:t> robots work too!</a:t>
            </a:r>
            <a:endParaRPr sz="1900">
              <a:solidFill>
                <a:schemeClr val="dk1"/>
              </a:solidFill>
              <a:latin typeface="Catamaran Light"/>
              <a:ea typeface="Catamaran Light"/>
              <a:cs typeface="Catamaran Light"/>
              <a:sym typeface="Catamaran Light"/>
            </a:endParaRPr>
          </a:p>
          <a:p>
            <a:pPr indent="-34925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Catamaran Light"/>
              <a:buChar char="●"/>
            </a:pPr>
            <a:r>
              <a:rPr lang="en" sz="1900">
                <a:solidFill>
                  <a:schemeClr val="dk1"/>
                </a:solidFill>
                <a:latin typeface="Catamaran Light"/>
                <a:ea typeface="Catamaran Light"/>
                <a:cs typeface="Catamaran Light"/>
                <a:sym typeface="Catamaran Light"/>
              </a:rPr>
              <a:t>This is unfortunately a pretty expensive event, but simpler kits are less expensive</a:t>
            </a:r>
            <a:endParaRPr sz="1900">
              <a:solidFill>
                <a:schemeClr val="dk1"/>
              </a:solidFill>
              <a:latin typeface="Catamaran Light"/>
              <a:ea typeface="Catamaran Light"/>
              <a:cs typeface="Catamaran Light"/>
              <a:sym typeface="Catamaran Light"/>
            </a:endParaRPr>
          </a:p>
          <a:p>
            <a:pPr indent="-34925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Catamaran Light"/>
              <a:buChar char="●"/>
            </a:pPr>
            <a:r>
              <a:rPr lang="en" sz="1900">
                <a:solidFill>
                  <a:schemeClr val="dk1"/>
                </a:solidFill>
                <a:latin typeface="Catamaran Light"/>
                <a:ea typeface="Catamaran Light"/>
                <a:cs typeface="Catamaran Light"/>
                <a:sym typeface="Catamaran Light"/>
              </a:rPr>
              <a:t>Links to ones I’ve seen:</a:t>
            </a:r>
            <a:endParaRPr sz="1900">
              <a:solidFill>
                <a:schemeClr val="dk1"/>
              </a:solidFill>
              <a:latin typeface="Catamaran Light"/>
              <a:ea typeface="Catamaran Light"/>
              <a:cs typeface="Catamaran Light"/>
              <a:sym typeface="Catamaran Light"/>
            </a:endParaRPr>
          </a:p>
          <a:p>
            <a:pPr indent="-349250" lvl="1" marL="9144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Catamaran Light"/>
              <a:buChar char="○"/>
            </a:pPr>
            <a:r>
              <a:rPr lang="en" sz="1100" u="sng">
                <a:solidFill>
                  <a:schemeClr val="hlink"/>
                </a:solidFill>
                <a:hlinkClick r:id="rId3"/>
              </a:rPr>
              <a:t>Smart Robot DIY Kit Intelligent Programmable Robot Kit with Arduino System Obstacle Avoidance Tracking STEM Wireless Vehicle Direction Control for Boys Girls Christmas Educational Gift - Walmart.com</a:t>
            </a:r>
            <a:endParaRPr sz="1900">
              <a:solidFill>
                <a:schemeClr val="dk1"/>
              </a:solidFill>
              <a:latin typeface="Catamaran Light"/>
              <a:ea typeface="Catamaran Light"/>
              <a:cs typeface="Catamaran Light"/>
              <a:sym typeface="Catamaran Light"/>
            </a:endParaRPr>
          </a:p>
          <a:p>
            <a:pPr indent="-304800" lvl="1" marL="9144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tamaran Light"/>
              <a:buChar char="○"/>
            </a:pPr>
            <a:r>
              <a:rPr lang="en" sz="1200" u="sng">
                <a:solidFill>
                  <a:schemeClr val="hlink"/>
                </a:solidFill>
                <a:latin typeface="Catamaran Light"/>
                <a:ea typeface="Catamaran Light"/>
                <a:cs typeface="Catamaran Light"/>
                <a:sym typeface="Catamaran Light"/>
                <a:hlinkClick r:id="rId4"/>
              </a:rPr>
              <a:t>https://www.amazon.com/Elecfreaks-Microbit-Smart-Cutebot-Micro/dp/B081ZSCZTV/ref=asc_df_B081ZSCZTV?tag=bingshoppinga-20&amp;linkCode=df0&amp;hvadid=80264440653340&amp;hvnetw=o&amp;hvqmt=e&amp;hvbmt=be&amp;hvdev=c&amp;hvlocint=&amp;hvlocphy=&amp;hvtargid=pla-4583863987342616&amp;psc=1</a:t>
            </a:r>
            <a:endParaRPr sz="1200">
              <a:solidFill>
                <a:schemeClr val="dk1"/>
              </a:solidFill>
              <a:latin typeface="Catamaran Light"/>
              <a:ea typeface="Catamaran Light"/>
              <a:cs typeface="Catamaran Light"/>
              <a:sym typeface="Catamaran Light"/>
            </a:endParaRPr>
          </a:p>
          <a:p>
            <a:pPr indent="-349250" lvl="1" marL="9144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Catamaran Light"/>
              <a:buChar char="○"/>
            </a:pPr>
            <a:r>
              <a:rPr lang="en" sz="1100" u="sng">
                <a:solidFill>
                  <a:schemeClr val="hlink"/>
                </a:solidFill>
                <a:hlinkClick r:id="rId5"/>
              </a:rPr>
              <a:t>Amazon.com: FREENOVE Micro:Rover Kit for BBC Micro:bit (Not Included, Work with V1 &amp; V2), Obstacle Avoidance, Light-tracing, Line-Tracking, Remote Control, Playing Melody, Colorful Lights, Blocks and Python Code : Toys &amp; Games</a:t>
            </a:r>
            <a:endParaRPr sz="1900">
              <a:solidFill>
                <a:schemeClr val="dk1"/>
              </a:solidFill>
              <a:latin typeface="Catamaran Light"/>
              <a:ea typeface="Catamaran Light"/>
              <a:cs typeface="Catamaran Light"/>
              <a:sym typeface="Catamaran Light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Engineering Project Proposal by Slidesgo">
  <a:themeElements>
    <a:clrScheme name="Simple Light">
      <a:dk1>
        <a:srgbClr val="434343"/>
      </a:dk1>
      <a:lt1>
        <a:srgbClr val="FFFFFF"/>
      </a:lt1>
      <a:dk2>
        <a:srgbClr val="595959"/>
      </a:dk2>
      <a:lt2>
        <a:srgbClr val="EEEEEE"/>
      </a:lt2>
      <a:accent1>
        <a:srgbClr val="556D96"/>
      </a:accent1>
      <a:accent2>
        <a:srgbClr val="212121"/>
      </a:accent2>
      <a:accent3>
        <a:srgbClr val="A9B9D3"/>
      </a:accent3>
      <a:accent4>
        <a:srgbClr val="26529E"/>
      </a:accent4>
      <a:accent5>
        <a:srgbClr val="62779B"/>
      </a:accent5>
      <a:accent6>
        <a:srgbClr val="363F4C"/>
      </a:accent6>
      <a:hlink>
        <a:srgbClr val="434343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