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Lst>
  <p:sldSz cy="5143500" cx="9144000"/>
  <p:notesSz cx="6858000" cy="9144000"/>
  <p:embeddedFontLst>
    <p:embeddedFont>
      <p:font typeface="Catamaran"/>
      <p:regular r:id="rId30"/>
      <p:bold r:id="rId31"/>
    </p:embeddedFont>
    <p:embeddedFont>
      <p:font typeface="Fira Sans Extra Condensed Medium"/>
      <p:regular r:id="rId32"/>
      <p:bold r:id="rId33"/>
      <p:italic r:id="rId34"/>
      <p:boldItalic r:id="rId35"/>
    </p:embeddedFont>
    <p:embeddedFont>
      <p:font typeface="Livvic"/>
      <p:regular r:id="rId36"/>
      <p:bold r:id="rId37"/>
      <p:italic r:id="rId38"/>
      <p:boldItalic r:id="rId39"/>
    </p:embeddedFont>
    <p:embeddedFont>
      <p:font typeface="Catamaran Light"/>
      <p:regular r:id="rId40"/>
      <p:bold r:id="rId4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CatamaranLight-regular.fntdata"/><Relationship Id="rId20" Type="http://schemas.openxmlformats.org/officeDocument/2006/relationships/slide" Target="slides/slide16.xml"/><Relationship Id="rId41" Type="http://schemas.openxmlformats.org/officeDocument/2006/relationships/font" Target="fonts/CatamaranLight-bold.fntdata"/><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slide" Target="slides/slide25.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Catamaran-bold.fntdata"/><Relationship Id="rId30" Type="http://schemas.openxmlformats.org/officeDocument/2006/relationships/font" Target="fonts/Catamaran-regular.fntdata"/><Relationship Id="rId11" Type="http://schemas.openxmlformats.org/officeDocument/2006/relationships/slide" Target="slides/slide7.xml"/><Relationship Id="rId33" Type="http://schemas.openxmlformats.org/officeDocument/2006/relationships/font" Target="fonts/FiraSansExtraCondensedMedium-bold.fntdata"/><Relationship Id="rId10" Type="http://schemas.openxmlformats.org/officeDocument/2006/relationships/slide" Target="slides/slide6.xml"/><Relationship Id="rId32" Type="http://schemas.openxmlformats.org/officeDocument/2006/relationships/font" Target="fonts/FiraSansExtraCondensedMedium-regular.fntdata"/><Relationship Id="rId13" Type="http://schemas.openxmlformats.org/officeDocument/2006/relationships/slide" Target="slides/slide9.xml"/><Relationship Id="rId35" Type="http://schemas.openxmlformats.org/officeDocument/2006/relationships/font" Target="fonts/FiraSansExtraCondensedMedium-boldItalic.fntdata"/><Relationship Id="rId12" Type="http://schemas.openxmlformats.org/officeDocument/2006/relationships/slide" Target="slides/slide8.xml"/><Relationship Id="rId34" Type="http://schemas.openxmlformats.org/officeDocument/2006/relationships/font" Target="fonts/FiraSansExtraCondensedMedium-italic.fntdata"/><Relationship Id="rId15" Type="http://schemas.openxmlformats.org/officeDocument/2006/relationships/slide" Target="slides/slide11.xml"/><Relationship Id="rId37" Type="http://schemas.openxmlformats.org/officeDocument/2006/relationships/font" Target="fonts/Livvic-bold.fntdata"/><Relationship Id="rId14" Type="http://schemas.openxmlformats.org/officeDocument/2006/relationships/slide" Target="slides/slide10.xml"/><Relationship Id="rId36" Type="http://schemas.openxmlformats.org/officeDocument/2006/relationships/font" Target="fonts/Livvic-regular.fntdata"/><Relationship Id="rId17" Type="http://schemas.openxmlformats.org/officeDocument/2006/relationships/slide" Target="slides/slide13.xml"/><Relationship Id="rId39" Type="http://schemas.openxmlformats.org/officeDocument/2006/relationships/font" Target="fonts/Livvic-boldItalic.fntdata"/><Relationship Id="rId16" Type="http://schemas.openxmlformats.org/officeDocument/2006/relationships/slide" Target="slides/slide12.xml"/><Relationship Id="rId38" Type="http://schemas.openxmlformats.org/officeDocument/2006/relationships/font" Target="fonts/Livvic-italic.fntdata"/><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scioly.org/tests/" TargetMode="Externa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scioly.org/tests/" TargetMode="Externa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scioly.org/tests/" TargetMode="Externa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scioly.org/tests/" TargetMode="Externa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scioly.org/tests/" TargetMode="Externa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scioly.org/tests/" TargetMode="Externa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scioly.org/tests/" TargetMode="Externa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scioly.org/tests/" TargetMode="Externa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scioly.org/tests/" TargetMode="Externa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g4dfce81f19_0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7" name="Google Shape;117;g4dfce81f19_0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g2ea080508e7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4" name="Google Shape;204;g2ea080508e7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There is a high likelihood that the exam will likely involve you identifying slides of bacteria, fungi, or other microorganisms, and these tend to cause the most difficulty for students, especially because identifying microbes by observable phenotypes is quite difficult on its own. For example, the two bacteria shown here are two completely different species, </a:t>
            </a:r>
            <a:r>
              <a:rPr i="1" lang="en"/>
              <a:t>Bacillus anthracis</a:t>
            </a:r>
            <a:r>
              <a:rPr lang="en"/>
              <a:t> on the left and </a:t>
            </a:r>
            <a:r>
              <a:rPr i="1" lang="en"/>
              <a:t>Bacillus cereus</a:t>
            </a:r>
            <a:r>
              <a:rPr lang="en"/>
              <a:t> on the right, each with their own unique characteristics and they both cause completely unique diseases in humans.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Therefore, it’s important to familiarize yourselves on some unique identifying traits for some common bacteria. With these bacteria, even they both are purple in color from staining and appear rod-shaped, you can see that </a:t>
            </a:r>
            <a:r>
              <a:rPr i="1" lang="en"/>
              <a:t>Bacillus </a:t>
            </a:r>
            <a:r>
              <a:rPr i="1" lang="en"/>
              <a:t>anthracis</a:t>
            </a:r>
            <a:r>
              <a:rPr i="1" lang="en"/>
              <a:t> </a:t>
            </a:r>
            <a:r>
              <a:rPr lang="en"/>
              <a:t>forms these filamentous colonies, with each one after the other, while </a:t>
            </a:r>
            <a:r>
              <a:rPr i="1" lang="en"/>
              <a:t>Bacillus cereus</a:t>
            </a:r>
            <a:r>
              <a:rPr lang="en"/>
              <a:t> doesn’t show this phenotype.</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g2ea080508e7_0_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3" name="Google Shape;213;g2ea080508e7_0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g2ea080508e7_0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3" name="Google Shape;223;g2ea080508e7_0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Feel free to add more topics and make sure that there are plenty of pictures/diagrams!</a:t>
            </a:r>
            <a:endParaRPr b="1"/>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g33e13d9a7e_0_79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2" name="Google Shape;232;g33e13d9a7e_0_79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g2ea080508e7_0_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2" name="Google Shape;242;g2ea080508e7_0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Pull some questions from exams on the </a:t>
            </a:r>
            <a:r>
              <a:rPr b="1" lang="en" u="sng">
                <a:solidFill>
                  <a:schemeClr val="hlink"/>
                </a:solidFill>
                <a:hlinkClick r:id="rId2"/>
              </a:rPr>
              <a:t>scioly wiki test exchange</a:t>
            </a:r>
            <a:r>
              <a:rPr b="1" lang="en"/>
              <a:t>, first give attendees a couple minutes to read over them/work through them, then walk them through the answers. Try to get a mix of multiple choice and short answer or matching</a:t>
            </a:r>
            <a:endParaRPr b="1"/>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g3188a4e33e3_2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0" name="Google Shape;250;g3188a4e33e3_2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Pull some questions from exams on the </a:t>
            </a:r>
            <a:r>
              <a:rPr b="1" lang="en" u="sng">
                <a:solidFill>
                  <a:schemeClr val="hlink"/>
                </a:solidFill>
                <a:hlinkClick r:id="rId2"/>
              </a:rPr>
              <a:t>scioly wiki test exchange</a:t>
            </a:r>
            <a:r>
              <a:rPr b="1" lang="en"/>
              <a:t>, first give attendees a couple minutes to read over them/work through them, then walk them through the answers. Try to get a mix of multiple choice and short answer or matching</a:t>
            </a:r>
            <a:endParaRPr b="1"/>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g2ea080508e7_0_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8" name="Google Shape;258;g2ea080508e7_0_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Pull some questions from exams on the </a:t>
            </a:r>
            <a:r>
              <a:rPr b="1" lang="en" u="sng">
                <a:solidFill>
                  <a:schemeClr val="hlink"/>
                </a:solidFill>
                <a:hlinkClick r:id="rId2"/>
              </a:rPr>
              <a:t>scioly wiki test exchange</a:t>
            </a:r>
            <a:r>
              <a:rPr b="1" lang="en"/>
              <a:t>, first give attendees a couple minutes to read over them/work through them, then walk them through the answers</a:t>
            </a:r>
            <a:endParaRPr b="1"/>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g3188a4e33e3_2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6" name="Google Shape;266;g3188a4e33e3_2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Pull some questions from exams on the </a:t>
            </a:r>
            <a:r>
              <a:rPr b="1" lang="en" u="sng">
                <a:solidFill>
                  <a:schemeClr val="hlink"/>
                </a:solidFill>
                <a:hlinkClick r:id="rId2"/>
              </a:rPr>
              <a:t>scioly wiki test exchange</a:t>
            </a:r>
            <a:r>
              <a:rPr b="1" lang="en"/>
              <a:t>, first give attendees a couple minutes to read over them/work through them, then walk them through the answers</a:t>
            </a:r>
            <a:endParaRPr b="1"/>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g2ea080508e7_0_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4" name="Google Shape;274;g2ea080508e7_0_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Pull some questions from exams on the </a:t>
            </a:r>
            <a:r>
              <a:rPr b="1" lang="en" u="sng">
                <a:solidFill>
                  <a:schemeClr val="hlink"/>
                </a:solidFill>
                <a:hlinkClick r:id="rId2"/>
              </a:rPr>
              <a:t>scioly wiki test exchange</a:t>
            </a:r>
            <a:r>
              <a:rPr b="1" lang="en"/>
              <a:t>, first give attendees a couple minutes to read over them/work through them, then walk them through the answers</a:t>
            </a:r>
            <a:endParaRPr b="1"/>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 name="Shape 279"/>
        <p:cNvGrpSpPr/>
        <p:nvPr/>
      </p:nvGrpSpPr>
      <p:grpSpPr>
        <a:xfrm>
          <a:off x="0" y="0"/>
          <a:ext cx="0" cy="0"/>
          <a:chOff x="0" y="0"/>
          <a:chExt cx="0" cy="0"/>
        </a:xfrm>
      </p:grpSpPr>
      <p:sp>
        <p:nvSpPr>
          <p:cNvPr id="280" name="Google Shape;280;g3188a4e33e3_2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1" name="Google Shape;281;g3188a4e33e3_2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Pull some questions from exams on the </a:t>
            </a:r>
            <a:r>
              <a:rPr b="1" lang="en" u="sng">
                <a:solidFill>
                  <a:schemeClr val="hlink"/>
                </a:solidFill>
                <a:hlinkClick r:id="rId2"/>
              </a:rPr>
              <a:t>scioly wiki test exchange</a:t>
            </a:r>
            <a:r>
              <a:rPr b="1" lang="en"/>
              <a:t>, first give attendees a couple minutes to read over them/work through them, then walk them through the answers</a:t>
            </a:r>
            <a:endParaRPr b="1"/>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g33e13d9a7e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7" name="Google Shape;127;g33e13d9a7e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rgbClr val="3C4043"/>
                </a:solidFill>
              </a:rPr>
              <a:t>For Builds: </a:t>
            </a:r>
            <a:r>
              <a:rPr lang="en" sz="1200">
                <a:solidFill>
                  <a:srgbClr val="3C4043"/>
                </a:solidFill>
              </a:rPr>
              <a:t>Replace</a:t>
            </a:r>
            <a:r>
              <a:rPr i="1" lang="en" sz="1200">
                <a:solidFill>
                  <a:srgbClr val="3C4043"/>
                </a:solidFill>
              </a:rPr>
              <a:t> difficult topics</a:t>
            </a:r>
            <a:r>
              <a:rPr lang="en" sz="1200">
                <a:solidFill>
                  <a:srgbClr val="3C4043"/>
                </a:solidFill>
              </a:rPr>
              <a:t> with </a:t>
            </a:r>
            <a:r>
              <a:rPr i="1" lang="en" sz="1200">
                <a:solidFill>
                  <a:srgbClr val="3C4043"/>
                </a:solidFill>
              </a:rPr>
              <a:t>physical principles</a:t>
            </a:r>
            <a:r>
              <a:rPr lang="en" sz="1200">
                <a:solidFill>
                  <a:srgbClr val="3C4043"/>
                </a:solidFill>
              </a:rPr>
              <a:t> </a:t>
            </a:r>
            <a:r>
              <a:rPr lang="en" sz="1200">
                <a:solidFill>
                  <a:srgbClr val="3C4043"/>
                </a:solidFill>
              </a:rPr>
              <a:t>involved</a:t>
            </a:r>
            <a:r>
              <a:rPr lang="en" sz="1200">
                <a:solidFill>
                  <a:srgbClr val="3C4043"/>
                </a:solidFill>
              </a:rPr>
              <a:t> in the build and replace </a:t>
            </a:r>
            <a:r>
              <a:rPr i="1" lang="en" sz="1200">
                <a:solidFill>
                  <a:srgbClr val="3C4043"/>
                </a:solidFill>
              </a:rPr>
              <a:t>common questions</a:t>
            </a:r>
            <a:r>
              <a:rPr lang="en" sz="1200">
                <a:solidFill>
                  <a:srgbClr val="3C4043"/>
                </a:solidFill>
              </a:rPr>
              <a:t> </a:t>
            </a:r>
            <a:r>
              <a:rPr lang="en" sz="1200">
                <a:solidFill>
                  <a:srgbClr val="3C4043"/>
                </a:solidFill>
              </a:rPr>
              <a:t>with</a:t>
            </a:r>
            <a:r>
              <a:rPr lang="en" sz="1200">
                <a:solidFill>
                  <a:srgbClr val="3C4043"/>
                </a:solidFill>
              </a:rPr>
              <a:t> </a:t>
            </a:r>
            <a:r>
              <a:rPr i="1" lang="en" sz="1200">
                <a:solidFill>
                  <a:srgbClr val="3C4043"/>
                </a:solidFill>
              </a:rPr>
              <a:t>common designs</a:t>
            </a:r>
            <a:endParaRPr i="1" sz="1200">
              <a:solidFill>
                <a:srgbClr val="3C4043"/>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 name="Shape 286"/>
        <p:cNvGrpSpPr/>
        <p:nvPr/>
      </p:nvGrpSpPr>
      <p:grpSpPr>
        <a:xfrm>
          <a:off x="0" y="0"/>
          <a:ext cx="0" cy="0"/>
          <a:chOff x="0" y="0"/>
          <a:chExt cx="0" cy="0"/>
        </a:xfrm>
      </p:grpSpPr>
      <p:sp>
        <p:nvSpPr>
          <p:cNvPr id="287" name="Google Shape;287;g3194d5de202_1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8" name="Google Shape;288;g3194d5de202_1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Pull some questions from exams on the </a:t>
            </a:r>
            <a:r>
              <a:rPr b="1" lang="en" u="sng">
                <a:solidFill>
                  <a:schemeClr val="hlink"/>
                </a:solidFill>
                <a:hlinkClick r:id="rId2"/>
              </a:rPr>
              <a:t>scioly wiki test exchange</a:t>
            </a:r>
            <a:r>
              <a:rPr b="1" lang="en"/>
              <a:t>, first give attendees a couple minutes to read over them/work through them, then walk them through the answers</a:t>
            </a:r>
            <a:endParaRPr b="1"/>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g3194d5de202_1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5" name="Google Shape;295;g3194d5de202_1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Pull some questions from exams on the </a:t>
            </a:r>
            <a:r>
              <a:rPr b="1" lang="en" u="sng">
                <a:solidFill>
                  <a:schemeClr val="hlink"/>
                </a:solidFill>
                <a:hlinkClick r:id="rId2"/>
              </a:rPr>
              <a:t>scioly wiki test exchange</a:t>
            </a:r>
            <a:r>
              <a:rPr b="1" lang="en"/>
              <a:t>, first give attendees a couple minutes to read over them/work through them, then walk them through the answers</a:t>
            </a:r>
            <a:endParaRPr b="1"/>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g3188a4e33e3_2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2" name="Google Shape;302;g3188a4e33e3_2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Pull some questions from exams on the </a:t>
            </a:r>
            <a:r>
              <a:rPr b="1" lang="en" u="sng">
                <a:solidFill>
                  <a:schemeClr val="hlink"/>
                </a:solidFill>
                <a:hlinkClick r:id="rId2"/>
              </a:rPr>
              <a:t>scioly wiki test exchange</a:t>
            </a:r>
            <a:r>
              <a:rPr b="1" lang="en"/>
              <a:t>, first give attendees a couple minutes to read over them/work through them, then walk them through the answers</a:t>
            </a:r>
            <a:endParaRPr b="1"/>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 name="Shape 308"/>
        <p:cNvGrpSpPr/>
        <p:nvPr/>
      </p:nvGrpSpPr>
      <p:grpSpPr>
        <a:xfrm>
          <a:off x="0" y="0"/>
          <a:ext cx="0" cy="0"/>
          <a:chOff x="0" y="0"/>
          <a:chExt cx="0" cy="0"/>
        </a:xfrm>
      </p:grpSpPr>
      <p:sp>
        <p:nvSpPr>
          <p:cNvPr id="309" name="Google Shape;309;g2ea080508e7_0_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0" name="Google Shape;310;g2ea080508e7_0_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Use this section to talk about any strategies you used to navigate the event when you competed. For example, how did you manage your time, how did you organize your notes, how did you split topics up between you and your partner, etc.?</a:t>
            </a:r>
            <a:endParaRPr b="1"/>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 name="Shape 315"/>
        <p:cNvGrpSpPr/>
        <p:nvPr/>
      </p:nvGrpSpPr>
      <p:grpSpPr>
        <a:xfrm>
          <a:off x="0" y="0"/>
          <a:ext cx="0" cy="0"/>
          <a:chOff x="0" y="0"/>
          <a:chExt cx="0" cy="0"/>
        </a:xfrm>
      </p:grpSpPr>
      <p:sp>
        <p:nvSpPr>
          <p:cNvPr id="316" name="Google Shape;316;g5158d5a3ec_0_2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7" name="Google Shape;317;g5158d5a3ec_0_2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rgbClr val="3C4043"/>
                </a:solidFill>
              </a:rPr>
              <a:t>Here, you can link or mention any online or book resources that helped you in this event when you were a competitor. Try to avoid general resources like scioly wiki, because they probably already are familiar with it.</a:t>
            </a:r>
            <a:endParaRPr b="1" sz="1200">
              <a:solidFill>
                <a:srgbClr val="3C4043"/>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2" name="Shape 332"/>
        <p:cNvGrpSpPr/>
        <p:nvPr/>
      </p:nvGrpSpPr>
      <p:grpSpPr>
        <a:xfrm>
          <a:off x="0" y="0"/>
          <a:ext cx="0" cy="0"/>
          <a:chOff x="0" y="0"/>
          <a:chExt cx="0" cy="0"/>
        </a:xfrm>
      </p:grpSpPr>
      <p:sp>
        <p:nvSpPr>
          <p:cNvPr id="333" name="Google Shape;333;g5465e7bc0b_1_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4" name="Google Shape;334;g5465e7bc0b_1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(replace picture with a picture from one of our tournaments)</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g5522eb7919_1_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4" name="Google Shape;144;g5522eb7919_1_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Highlight key points from the rules sheet:</a:t>
            </a:r>
            <a:r>
              <a:rPr lang="en"/>
              <a:t> DESIGN LOGS that basically grant free points, most tested-on topics, point distribution so that competitors know what to prioritize, allowed notes and equipment, etc.</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g318b49c9b5f_6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3" name="Google Shape;153;g318b49c9b5f_6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Highlight key points from the rules sheet:</a:t>
            </a:r>
            <a:r>
              <a:rPr lang="en"/>
              <a:t> DESIGN LOGS that basically grant free points, most tested-on topics, point distribution so that competitors know what to prioritize, allowed notes and equipment, etc.</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g318b49c9b5f_6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2" name="Google Shape;162;g318b49c9b5f_6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g318b49c9b5f_11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1" name="Google Shape;171;g318b49c9b5f_11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g3194d5de202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9" name="Google Shape;179;g3194d5de202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g3194d5de202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7" name="Google Shape;187;g3194d5de202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g33e13d9a7e_0_5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5" name="Google Shape;195;g33e13d9a7e_0_5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This section should focus on topics that are more math-based (harder to self-teach), concepts that come only usually up in college level courses, or concepts that you struggled with when you competed in this event</a:t>
            </a:r>
            <a:endParaRPr b="1"/>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pening slide">
  <p:cSld name="CUSTOM_7">
    <p:spTree>
      <p:nvGrpSpPr>
        <p:cNvPr id="8" name="Shape 8"/>
        <p:cNvGrpSpPr/>
        <p:nvPr/>
      </p:nvGrpSpPr>
      <p:grpSpPr>
        <a:xfrm>
          <a:off x="0" y="0"/>
          <a:ext cx="0" cy="0"/>
          <a:chOff x="0" y="0"/>
          <a:chExt cx="0" cy="0"/>
        </a:xfrm>
      </p:grpSpPr>
      <p:sp>
        <p:nvSpPr>
          <p:cNvPr id="9" name="Google Shape;9;p2"/>
          <p:cNvSpPr txBox="1"/>
          <p:nvPr>
            <p:ph type="ctrTitle"/>
          </p:nvPr>
        </p:nvSpPr>
        <p:spPr>
          <a:xfrm>
            <a:off x="1039575" y="1701225"/>
            <a:ext cx="4592400" cy="1782300"/>
          </a:xfrm>
          <a:prstGeom prst="rect">
            <a:avLst/>
          </a:prstGeom>
        </p:spPr>
        <p:txBody>
          <a:bodyPr anchorCtr="0" anchor="b" bIns="91425" lIns="91425" spcFirstLastPara="1" rIns="91425" wrap="square" tIns="91425">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10" name="Google Shape;10;p2"/>
          <p:cNvSpPr txBox="1"/>
          <p:nvPr>
            <p:ph idx="1" type="subTitle"/>
          </p:nvPr>
        </p:nvSpPr>
        <p:spPr>
          <a:xfrm>
            <a:off x="1039575" y="3206400"/>
            <a:ext cx="2402100" cy="7170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Clr>
                <a:srgbClr val="000000"/>
              </a:buClr>
              <a:buSzPts val="1200"/>
              <a:buNone/>
              <a:defRPr>
                <a:solidFill>
                  <a:srgbClr val="000000"/>
                </a:solidFill>
              </a:defRPr>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title">
  <p:cSld name="CUSTOM_35">
    <p:spTree>
      <p:nvGrpSpPr>
        <p:cNvPr id="61" name="Shape 61"/>
        <p:cNvGrpSpPr/>
        <p:nvPr/>
      </p:nvGrpSpPr>
      <p:grpSpPr>
        <a:xfrm>
          <a:off x="0" y="0"/>
          <a:ext cx="0" cy="0"/>
          <a:chOff x="0" y="0"/>
          <a:chExt cx="0" cy="0"/>
        </a:xfrm>
      </p:grpSpPr>
      <p:sp>
        <p:nvSpPr>
          <p:cNvPr id="62" name="Google Shape;62;p11"/>
          <p:cNvSpPr txBox="1"/>
          <p:nvPr>
            <p:ph type="title"/>
          </p:nvPr>
        </p:nvSpPr>
        <p:spPr>
          <a:xfrm>
            <a:off x="3200250" y="1742750"/>
            <a:ext cx="2743200" cy="572700"/>
          </a:xfrm>
          <a:prstGeom prst="rect">
            <a:avLst/>
          </a:prstGeom>
        </p:spPr>
        <p:txBody>
          <a:bodyPr anchorCtr="0" anchor="t" bIns="91425" lIns="91425" spcFirstLastPara="1" rIns="91425" wrap="square" tIns="91425">
            <a:noAutofit/>
          </a:bodyPr>
          <a:lstStyle>
            <a:lvl1pPr lvl="0" algn="ctr">
              <a:spcBef>
                <a:spcPts val="0"/>
              </a:spcBef>
              <a:spcAft>
                <a:spcPts val="0"/>
              </a:spcAft>
              <a:buNone/>
              <a:defRPr sz="3600"/>
            </a:lvl1pPr>
            <a:lvl2pPr lvl="1" algn="ctr">
              <a:spcBef>
                <a:spcPts val="0"/>
              </a:spcBef>
              <a:spcAft>
                <a:spcPts val="0"/>
              </a:spcAft>
              <a:buNone/>
              <a:defRPr sz="3600">
                <a:latin typeface="Catamaran Light"/>
                <a:ea typeface="Catamaran Light"/>
                <a:cs typeface="Catamaran Light"/>
                <a:sym typeface="Catamaran Light"/>
              </a:defRPr>
            </a:lvl2pPr>
            <a:lvl3pPr lvl="2" algn="ctr">
              <a:spcBef>
                <a:spcPts val="0"/>
              </a:spcBef>
              <a:spcAft>
                <a:spcPts val="0"/>
              </a:spcAft>
              <a:buNone/>
              <a:defRPr sz="3600">
                <a:latin typeface="Catamaran Light"/>
                <a:ea typeface="Catamaran Light"/>
                <a:cs typeface="Catamaran Light"/>
                <a:sym typeface="Catamaran Light"/>
              </a:defRPr>
            </a:lvl3pPr>
            <a:lvl4pPr lvl="3" algn="ctr">
              <a:spcBef>
                <a:spcPts val="0"/>
              </a:spcBef>
              <a:spcAft>
                <a:spcPts val="0"/>
              </a:spcAft>
              <a:buNone/>
              <a:defRPr sz="3600">
                <a:latin typeface="Catamaran Light"/>
                <a:ea typeface="Catamaran Light"/>
                <a:cs typeface="Catamaran Light"/>
                <a:sym typeface="Catamaran Light"/>
              </a:defRPr>
            </a:lvl4pPr>
            <a:lvl5pPr lvl="4" algn="ctr">
              <a:spcBef>
                <a:spcPts val="0"/>
              </a:spcBef>
              <a:spcAft>
                <a:spcPts val="0"/>
              </a:spcAft>
              <a:buNone/>
              <a:defRPr sz="3600">
                <a:latin typeface="Catamaran Light"/>
                <a:ea typeface="Catamaran Light"/>
                <a:cs typeface="Catamaran Light"/>
                <a:sym typeface="Catamaran Light"/>
              </a:defRPr>
            </a:lvl5pPr>
            <a:lvl6pPr lvl="5" algn="ctr">
              <a:spcBef>
                <a:spcPts val="0"/>
              </a:spcBef>
              <a:spcAft>
                <a:spcPts val="0"/>
              </a:spcAft>
              <a:buNone/>
              <a:defRPr sz="3600">
                <a:latin typeface="Catamaran Light"/>
                <a:ea typeface="Catamaran Light"/>
                <a:cs typeface="Catamaran Light"/>
                <a:sym typeface="Catamaran Light"/>
              </a:defRPr>
            </a:lvl6pPr>
            <a:lvl7pPr lvl="6" algn="ctr">
              <a:spcBef>
                <a:spcPts val="0"/>
              </a:spcBef>
              <a:spcAft>
                <a:spcPts val="0"/>
              </a:spcAft>
              <a:buNone/>
              <a:defRPr sz="3600">
                <a:latin typeface="Catamaran Light"/>
                <a:ea typeface="Catamaran Light"/>
                <a:cs typeface="Catamaran Light"/>
                <a:sym typeface="Catamaran Light"/>
              </a:defRPr>
            </a:lvl7pPr>
            <a:lvl8pPr lvl="7" algn="ctr">
              <a:spcBef>
                <a:spcPts val="0"/>
              </a:spcBef>
              <a:spcAft>
                <a:spcPts val="0"/>
              </a:spcAft>
              <a:buNone/>
              <a:defRPr sz="3600">
                <a:latin typeface="Catamaran Light"/>
                <a:ea typeface="Catamaran Light"/>
                <a:cs typeface="Catamaran Light"/>
                <a:sym typeface="Catamaran Light"/>
              </a:defRPr>
            </a:lvl8pPr>
            <a:lvl9pPr lvl="8" algn="ctr">
              <a:spcBef>
                <a:spcPts val="0"/>
              </a:spcBef>
              <a:spcAft>
                <a:spcPts val="0"/>
              </a:spcAft>
              <a:buNone/>
              <a:defRPr sz="3600">
                <a:latin typeface="Catamaran Light"/>
                <a:ea typeface="Catamaran Light"/>
                <a:cs typeface="Catamaran Light"/>
                <a:sym typeface="Catamaran Light"/>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p:cSld name="CUSTOM_38">
    <p:spTree>
      <p:nvGrpSpPr>
        <p:cNvPr id="63" name="Shape 63"/>
        <p:cNvGrpSpPr/>
        <p:nvPr/>
      </p:nvGrpSpPr>
      <p:grpSpPr>
        <a:xfrm>
          <a:off x="0" y="0"/>
          <a:ext cx="0" cy="0"/>
          <a:chOff x="0" y="0"/>
          <a:chExt cx="0" cy="0"/>
        </a:xfrm>
      </p:grpSpPr>
      <p:sp>
        <p:nvSpPr>
          <p:cNvPr id="64" name="Google Shape;64;p12"/>
          <p:cNvSpPr txBox="1"/>
          <p:nvPr>
            <p:ph type="ctrTitle"/>
          </p:nvPr>
        </p:nvSpPr>
        <p:spPr>
          <a:xfrm>
            <a:off x="769725" y="1310050"/>
            <a:ext cx="3430200" cy="577800"/>
          </a:xfrm>
          <a:prstGeom prst="rect">
            <a:avLst/>
          </a:prstGeom>
        </p:spPr>
        <p:txBody>
          <a:bodyPr anchorCtr="0" anchor="b" bIns="91425" lIns="91425" spcFirstLastPara="1" rIns="91425" wrap="square" tIns="91425">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p:txBody>
      </p:sp>
      <p:sp>
        <p:nvSpPr>
          <p:cNvPr id="65" name="Google Shape;65;p12"/>
          <p:cNvSpPr txBox="1"/>
          <p:nvPr>
            <p:ph hasCustomPrompt="1" idx="2" type="title"/>
          </p:nvPr>
        </p:nvSpPr>
        <p:spPr>
          <a:xfrm rot="5400000">
            <a:off x="7142178" y="3570226"/>
            <a:ext cx="1738800" cy="5778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6000"/>
              <a:buNone/>
              <a:defRPr sz="6000"/>
            </a:lvl1pPr>
            <a:lvl2pPr lvl="1" rtl="0" algn="r">
              <a:spcBef>
                <a:spcPts val="0"/>
              </a:spcBef>
              <a:spcAft>
                <a:spcPts val="0"/>
              </a:spcAft>
              <a:buSzPts val="6000"/>
              <a:buFont typeface="Fira Sans Extra Condensed Medium"/>
              <a:buNone/>
              <a:defRPr sz="6000">
                <a:latin typeface="Fira Sans Extra Condensed Medium"/>
                <a:ea typeface="Fira Sans Extra Condensed Medium"/>
                <a:cs typeface="Fira Sans Extra Condensed Medium"/>
                <a:sym typeface="Fira Sans Extra Condensed Medium"/>
              </a:defRPr>
            </a:lvl2pPr>
            <a:lvl3pPr lvl="2" rtl="0" algn="r">
              <a:spcBef>
                <a:spcPts val="0"/>
              </a:spcBef>
              <a:spcAft>
                <a:spcPts val="0"/>
              </a:spcAft>
              <a:buSzPts val="6000"/>
              <a:buFont typeface="Fira Sans Extra Condensed Medium"/>
              <a:buNone/>
              <a:defRPr sz="6000">
                <a:latin typeface="Fira Sans Extra Condensed Medium"/>
                <a:ea typeface="Fira Sans Extra Condensed Medium"/>
                <a:cs typeface="Fira Sans Extra Condensed Medium"/>
                <a:sym typeface="Fira Sans Extra Condensed Medium"/>
              </a:defRPr>
            </a:lvl3pPr>
            <a:lvl4pPr lvl="3" rtl="0" algn="r">
              <a:spcBef>
                <a:spcPts val="0"/>
              </a:spcBef>
              <a:spcAft>
                <a:spcPts val="0"/>
              </a:spcAft>
              <a:buSzPts val="6000"/>
              <a:buFont typeface="Fira Sans Extra Condensed Medium"/>
              <a:buNone/>
              <a:defRPr sz="6000">
                <a:latin typeface="Fira Sans Extra Condensed Medium"/>
                <a:ea typeface="Fira Sans Extra Condensed Medium"/>
                <a:cs typeface="Fira Sans Extra Condensed Medium"/>
                <a:sym typeface="Fira Sans Extra Condensed Medium"/>
              </a:defRPr>
            </a:lvl4pPr>
            <a:lvl5pPr lvl="4" rtl="0" algn="r">
              <a:spcBef>
                <a:spcPts val="0"/>
              </a:spcBef>
              <a:spcAft>
                <a:spcPts val="0"/>
              </a:spcAft>
              <a:buSzPts val="6000"/>
              <a:buFont typeface="Fira Sans Extra Condensed Medium"/>
              <a:buNone/>
              <a:defRPr sz="6000">
                <a:latin typeface="Fira Sans Extra Condensed Medium"/>
                <a:ea typeface="Fira Sans Extra Condensed Medium"/>
                <a:cs typeface="Fira Sans Extra Condensed Medium"/>
                <a:sym typeface="Fira Sans Extra Condensed Medium"/>
              </a:defRPr>
            </a:lvl5pPr>
            <a:lvl6pPr lvl="5" rtl="0" algn="r">
              <a:spcBef>
                <a:spcPts val="0"/>
              </a:spcBef>
              <a:spcAft>
                <a:spcPts val="0"/>
              </a:spcAft>
              <a:buSzPts val="6000"/>
              <a:buFont typeface="Fira Sans Extra Condensed Medium"/>
              <a:buNone/>
              <a:defRPr sz="6000">
                <a:latin typeface="Fira Sans Extra Condensed Medium"/>
                <a:ea typeface="Fira Sans Extra Condensed Medium"/>
                <a:cs typeface="Fira Sans Extra Condensed Medium"/>
                <a:sym typeface="Fira Sans Extra Condensed Medium"/>
              </a:defRPr>
            </a:lvl6pPr>
            <a:lvl7pPr lvl="6" rtl="0" algn="r">
              <a:spcBef>
                <a:spcPts val="0"/>
              </a:spcBef>
              <a:spcAft>
                <a:spcPts val="0"/>
              </a:spcAft>
              <a:buSzPts val="6000"/>
              <a:buFont typeface="Fira Sans Extra Condensed Medium"/>
              <a:buNone/>
              <a:defRPr sz="6000">
                <a:latin typeface="Fira Sans Extra Condensed Medium"/>
                <a:ea typeface="Fira Sans Extra Condensed Medium"/>
                <a:cs typeface="Fira Sans Extra Condensed Medium"/>
                <a:sym typeface="Fira Sans Extra Condensed Medium"/>
              </a:defRPr>
            </a:lvl7pPr>
            <a:lvl8pPr lvl="7" rtl="0" algn="r">
              <a:spcBef>
                <a:spcPts val="0"/>
              </a:spcBef>
              <a:spcAft>
                <a:spcPts val="0"/>
              </a:spcAft>
              <a:buSzPts val="6000"/>
              <a:buFont typeface="Fira Sans Extra Condensed Medium"/>
              <a:buNone/>
              <a:defRPr sz="6000">
                <a:latin typeface="Fira Sans Extra Condensed Medium"/>
                <a:ea typeface="Fira Sans Extra Condensed Medium"/>
                <a:cs typeface="Fira Sans Extra Condensed Medium"/>
                <a:sym typeface="Fira Sans Extra Condensed Medium"/>
              </a:defRPr>
            </a:lvl8pPr>
            <a:lvl9pPr lvl="8" rtl="0" algn="r">
              <a:spcBef>
                <a:spcPts val="0"/>
              </a:spcBef>
              <a:spcAft>
                <a:spcPts val="0"/>
              </a:spcAft>
              <a:buSzPts val="6000"/>
              <a:buFont typeface="Fira Sans Extra Condensed Medium"/>
              <a:buNone/>
              <a:defRPr sz="6000">
                <a:latin typeface="Fira Sans Extra Condensed Medium"/>
                <a:ea typeface="Fira Sans Extra Condensed Medium"/>
                <a:cs typeface="Fira Sans Extra Condensed Medium"/>
                <a:sym typeface="Fira Sans Extra Condensed Medium"/>
              </a:defRPr>
            </a:lvl9pPr>
          </a:lstStyle>
          <a:p>
            <a:r>
              <a:t>xx%</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ix columns">
  <p:cSld name="CUSTOM_30">
    <p:spTree>
      <p:nvGrpSpPr>
        <p:cNvPr id="66" name="Shape 66"/>
        <p:cNvGrpSpPr/>
        <p:nvPr/>
      </p:nvGrpSpPr>
      <p:grpSpPr>
        <a:xfrm>
          <a:off x="0" y="0"/>
          <a:ext cx="0" cy="0"/>
          <a:chOff x="0" y="0"/>
          <a:chExt cx="0" cy="0"/>
        </a:xfrm>
      </p:grpSpPr>
      <p:sp>
        <p:nvSpPr>
          <p:cNvPr id="67" name="Google Shape;67;p13"/>
          <p:cNvSpPr txBox="1"/>
          <p:nvPr>
            <p:ph type="ctrTitle"/>
          </p:nvPr>
        </p:nvSpPr>
        <p:spPr>
          <a:xfrm>
            <a:off x="656422" y="1394416"/>
            <a:ext cx="1881300" cy="644700"/>
          </a:xfrm>
          <a:prstGeom prst="rect">
            <a:avLst/>
          </a:prstGeom>
          <a:ln>
            <a:noFill/>
          </a:ln>
        </p:spPr>
        <p:txBody>
          <a:bodyPr anchorCtr="0" anchor="b" bIns="91425" lIns="91425" spcFirstLastPara="1" rIns="91425" wrap="square" tIns="91425">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
        <p:nvSpPr>
          <p:cNvPr id="68" name="Google Shape;68;p13"/>
          <p:cNvSpPr txBox="1"/>
          <p:nvPr>
            <p:ph idx="1" type="subTitle"/>
          </p:nvPr>
        </p:nvSpPr>
        <p:spPr>
          <a:xfrm>
            <a:off x="656425" y="1886725"/>
            <a:ext cx="1563900" cy="1112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69" name="Google Shape;69;p13"/>
          <p:cNvSpPr txBox="1"/>
          <p:nvPr>
            <p:ph idx="2" type="ctrTitle"/>
          </p:nvPr>
        </p:nvSpPr>
        <p:spPr>
          <a:xfrm>
            <a:off x="2650710" y="1394416"/>
            <a:ext cx="1881300" cy="644700"/>
          </a:xfrm>
          <a:prstGeom prst="rect">
            <a:avLst/>
          </a:prstGeom>
          <a:ln>
            <a:noFill/>
          </a:ln>
        </p:spPr>
        <p:txBody>
          <a:bodyPr anchorCtr="0" anchor="b" bIns="91425" lIns="91425" spcFirstLastPara="1" rIns="91425" wrap="square" tIns="91425">
            <a:noAutofit/>
          </a:bodyPr>
          <a:lstStyle>
            <a:lvl1pPr lvl="0" rtl="0" algn="ctr">
              <a:spcBef>
                <a:spcPts val="0"/>
              </a:spcBef>
              <a:spcAft>
                <a:spcPts val="0"/>
              </a:spcAft>
              <a:buSzPts val="1800"/>
              <a:buNone/>
              <a:defRPr sz="1800"/>
            </a:lvl1pPr>
            <a:lvl2pPr lvl="1" rtl="0" algn="ctr">
              <a:spcBef>
                <a:spcPts val="0"/>
              </a:spcBef>
              <a:spcAft>
                <a:spcPts val="0"/>
              </a:spcAft>
              <a:buSzPts val="1800"/>
              <a:buNone/>
              <a:defRPr sz="1800"/>
            </a:lvl2pPr>
            <a:lvl3pPr lvl="2" rtl="0" algn="ctr">
              <a:spcBef>
                <a:spcPts val="0"/>
              </a:spcBef>
              <a:spcAft>
                <a:spcPts val="0"/>
              </a:spcAft>
              <a:buSzPts val="1800"/>
              <a:buNone/>
              <a:defRPr sz="1800"/>
            </a:lvl3pPr>
            <a:lvl4pPr lvl="3" rtl="0" algn="ctr">
              <a:spcBef>
                <a:spcPts val="0"/>
              </a:spcBef>
              <a:spcAft>
                <a:spcPts val="0"/>
              </a:spcAft>
              <a:buSzPts val="1800"/>
              <a:buNone/>
              <a:defRPr sz="1800"/>
            </a:lvl4pPr>
            <a:lvl5pPr lvl="4" rtl="0" algn="ctr">
              <a:spcBef>
                <a:spcPts val="0"/>
              </a:spcBef>
              <a:spcAft>
                <a:spcPts val="0"/>
              </a:spcAft>
              <a:buSzPts val="1800"/>
              <a:buNone/>
              <a:defRPr sz="1800"/>
            </a:lvl5pPr>
            <a:lvl6pPr lvl="5" rtl="0" algn="ctr">
              <a:spcBef>
                <a:spcPts val="0"/>
              </a:spcBef>
              <a:spcAft>
                <a:spcPts val="0"/>
              </a:spcAft>
              <a:buSzPts val="1800"/>
              <a:buNone/>
              <a:defRPr sz="1800"/>
            </a:lvl6pPr>
            <a:lvl7pPr lvl="6" rtl="0" algn="ctr">
              <a:spcBef>
                <a:spcPts val="0"/>
              </a:spcBef>
              <a:spcAft>
                <a:spcPts val="0"/>
              </a:spcAft>
              <a:buSzPts val="1800"/>
              <a:buNone/>
              <a:defRPr sz="1800"/>
            </a:lvl7pPr>
            <a:lvl8pPr lvl="7" rtl="0" algn="ctr">
              <a:spcBef>
                <a:spcPts val="0"/>
              </a:spcBef>
              <a:spcAft>
                <a:spcPts val="0"/>
              </a:spcAft>
              <a:buSzPts val="1800"/>
              <a:buNone/>
              <a:defRPr sz="1800"/>
            </a:lvl8pPr>
            <a:lvl9pPr lvl="8" rtl="0" algn="ctr">
              <a:spcBef>
                <a:spcPts val="0"/>
              </a:spcBef>
              <a:spcAft>
                <a:spcPts val="0"/>
              </a:spcAft>
              <a:buSzPts val="1800"/>
              <a:buNone/>
              <a:defRPr sz="1800"/>
            </a:lvl9pPr>
          </a:lstStyle>
          <a:p/>
        </p:txBody>
      </p:sp>
      <p:sp>
        <p:nvSpPr>
          <p:cNvPr id="70" name="Google Shape;70;p13"/>
          <p:cNvSpPr txBox="1"/>
          <p:nvPr>
            <p:ph idx="3" type="subTitle"/>
          </p:nvPr>
        </p:nvSpPr>
        <p:spPr>
          <a:xfrm>
            <a:off x="2610700" y="1886725"/>
            <a:ext cx="1961400" cy="1112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000"/>
              <a:buNone/>
              <a:defRPr sz="1000"/>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71" name="Google Shape;71;p13"/>
          <p:cNvSpPr txBox="1"/>
          <p:nvPr>
            <p:ph idx="4" type="ctrTitle"/>
          </p:nvPr>
        </p:nvSpPr>
        <p:spPr>
          <a:xfrm>
            <a:off x="4638106" y="1394416"/>
            <a:ext cx="1881300" cy="644700"/>
          </a:xfrm>
          <a:prstGeom prst="rect">
            <a:avLst/>
          </a:prstGeom>
          <a:ln>
            <a:noFill/>
          </a:ln>
        </p:spPr>
        <p:txBody>
          <a:bodyPr anchorCtr="0" anchor="b" bIns="91425" lIns="91425" spcFirstLastPara="1" rIns="91425" wrap="square" tIns="91425">
            <a:noAutofit/>
          </a:bodyPr>
          <a:lstStyle>
            <a:lvl1pPr lvl="0" rtl="0" algn="r">
              <a:spcBef>
                <a:spcPts val="0"/>
              </a:spcBef>
              <a:spcAft>
                <a:spcPts val="0"/>
              </a:spcAft>
              <a:buSzPts val="1800"/>
              <a:buNone/>
              <a:defRPr sz="1800"/>
            </a:lvl1pPr>
            <a:lvl2pPr lvl="1" rtl="0" algn="r">
              <a:spcBef>
                <a:spcPts val="0"/>
              </a:spcBef>
              <a:spcAft>
                <a:spcPts val="0"/>
              </a:spcAft>
              <a:buSzPts val="1800"/>
              <a:buNone/>
              <a:defRPr sz="1800"/>
            </a:lvl2pPr>
            <a:lvl3pPr lvl="2" rtl="0" algn="r">
              <a:spcBef>
                <a:spcPts val="0"/>
              </a:spcBef>
              <a:spcAft>
                <a:spcPts val="0"/>
              </a:spcAft>
              <a:buSzPts val="1800"/>
              <a:buNone/>
              <a:defRPr sz="1800"/>
            </a:lvl3pPr>
            <a:lvl4pPr lvl="3" rtl="0" algn="r">
              <a:spcBef>
                <a:spcPts val="0"/>
              </a:spcBef>
              <a:spcAft>
                <a:spcPts val="0"/>
              </a:spcAft>
              <a:buSzPts val="1800"/>
              <a:buNone/>
              <a:defRPr sz="1800"/>
            </a:lvl4pPr>
            <a:lvl5pPr lvl="4" rtl="0" algn="r">
              <a:spcBef>
                <a:spcPts val="0"/>
              </a:spcBef>
              <a:spcAft>
                <a:spcPts val="0"/>
              </a:spcAft>
              <a:buSzPts val="1800"/>
              <a:buNone/>
              <a:defRPr sz="1800"/>
            </a:lvl5pPr>
            <a:lvl6pPr lvl="5" rtl="0" algn="r">
              <a:spcBef>
                <a:spcPts val="0"/>
              </a:spcBef>
              <a:spcAft>
                <a:spcPts val="0"/>
              </a:spcAft>
              <a:buSzPts val="1800"/>
              <a:buNone/>
              <a:defRPr sz="1800"/>
            </a:lvl6pPr>
            <a:lvl7pPr lvl="6" rtl="0" algn="r">
              <a:spcBef>
                <a:spcPts val="0"/>
              </a:spcBef>
              <a:spcAft>
                <a:spcPts val="0"/>
              </a:spcAft>
              <a:buSzPts val="1800"/>
              <a:buNone/>
              <a:defRPr sz="1800"/>
            </a:lvl7pPr>
            <a:lvl8pPr lvl="7" rtl="0" algn="r">
              <a:spcBef>
                <a:spcPts val="0"/>
              </a:spcBef>
              <a:spcAft>
                <a:spcPts val="0"/>
              </a:spcAft>
              <a:buSzPts val="1800"/>
              <a:buNone/>
              <a:defRPr sz="1800"/>
            </a:lvl8pPr>
            <a:lvl9pPr lvl="8" rtl="0" algn="r">
              <a:spcBef>
                <a:spcPts val="0"/>
              </a:spcBef>
              <a:spcAft>
                <a:spcPts val="0"/>
              </a:spcAft>
              <a:buSzPts val="1800"/>
              <a:buNone/>
              <a:defRPr sz="1800"/>
            </a:lvl9pPr>
          </a:lstStyle>
          <a:p/>
        </p:txBody>
      </p:sp>
      <p:sp>
        <p:nvSpPr>
          <p:cNvPr id="72" name="Google Shape;72;p13"/>
          <p:cNvSpPr txBox="1"/>
          <p:nvPr>
            <p:ph idx="5" type="subTitle"/>
          </p:nvPr>
        </p:nvSpPr>
        <p:spPr>
          <a:xfrm>
            <a:off x="4878076" y="1886725"/>
            <a:ext cx="1648200" cy="11124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000"/>
              <a:buNone/>
              <a:defRPr sz="1000"/>
            </a:lvl1pPr>
            <a:lvl2pPr lvl="1" rtl="0" algn="r">
              <a:lnSpc>
                <a:spcPct val="100000"/>
              </a:lnSpc>
              <a:spcBef>
                <a:spcPts val="0"/>
              </a:spcBef>
              <a:spcAft>
                <a:spcPts val="0"/>
              </a:spcAft>
              <a:buSzPts val="1000"/>
              <a:buNone/>
              <a:defRPr sz="1000"/>
            </a:lvl2pPr>
            <a:lvl3pPr lvl="2" rtl="0" algn="r">
              <a:lnSpc>
                <a:spcPct val="100000"/>
              </a:lnSpc>
              <a:spcBef>
                <a:spcPts val="0"/>
              </a:spcBef>
              <a:spcAft>
                <a:spcPts val="0"/>
              </a:spcAft>
              <a:buSzPts val="1000"/>
              <a:buNone/>
              <a:defRPr sz="1000"/>
            </a:lvl3pPr>
            <a:lvl4pPr lvl="3" rtl="0" algn="r">
              <a:lnSpc>
                <a:spcPct val="100000"/>
              </a:lnSpc>
              <a:spcBef>
                <a:spcPts val="0"/>
              </a:spcBef>
              <a:spcAft>
                <a:spcPts val="0"/>
              </a:spcAft>
              <a:buSzPts val="1000"/>
              <a:buNone/>
              <a:defRPr sz="1000"/>
            </a:lvl4pPr>
            <a:lvl5pPr lvl="4" rtl="0" algn="r">
              <a:lnSpc>
                <a:spcPct val="100000"/>
              </a:lnSpc>
              <a:spcBef>
                <a:spcPts val="0"/>
              </a:spcBef>
              <a:spcAft>
                <a:spcPts val="0"/>
              </a:spcAft>
              <a:buSzPts val="1000"/>
              <a:buNone/>
              <a:defRPr sz="1000"/>
            </a:lvl5pPr>
            <a:lvl6pPr lvl="5" rtl="0" algn="r">
              <a:lnSpc>
                <a:spcPct val="100000"/>
              </a:lnSpc>
              <a:spcBef>
                <a:spcPts val="0"/>
              </a:spcBef>
              <a:spcAft>
                <a:spcPts val="0"/>
              </a:spcAft>
              <a:buSzPts val="1000"/>
              <a:buNone/>
              <a:defRPr sz="1000"/>
            </a:lvl6pPr>
            <a:lvl7pPr lvl="6" rtl="0" algn="r">
              <a:lnSpc>
                <a:spcPct val="100000"/>
              </a:lnSpc>
              <a:spcBef>
                <a:spcPts val="0"/>
              </a:spcBef>
              <a:spcAft>
                <a:spcPts val="0"/>
              </a:spcAft>
              <a:buSzPts val="1000"/>
              <a:buNone/>
              <a:defRPr sz="1000"/>
            </a:lvl7pPr>
            <a:lvl8pPr lvl="7" rtl="0" algn="r">
              <a:lnSpc>
                <a:spcPct val="100000"/>
              </a:lnSpc>
              <a:spcBef>
                <a:spcPts val="0"/>
              </a:spcBef>
              <a:spcAft>
                <a:spcPts val="0"/>
              </a:spcAft>
              <a:buSzPts val="1000"/>
              <a:buNone/>
              <a:defRPr sz="1000"/>
            </a:lvl8pPr>
            <a:lvl9pPr lvl="8" rtl="0" algn="r">
              <a:lnSpc>
                <a:spcPct val="100000"/>
              </a:lnSpc>
              <a:spcBef>
                <a:spcPts val="0"/>
              </a:spcBef>
              <a:spcAft>
                <a:spcPts val="0"/>
              </a:spcAft>
              <a:buSzPts val="1000"/>
              <a:buNone/>
              <a:defRPr sz="1000"/>
            </a:lvl9pPr>
          </a:lstStyle>
          <a:p/>
        </p:txBody>
      </p:sp>
      <p:sp>
        <p:nvSpPr>
          <p:cNvPr id="73" name="Google Shape;73;p13"/>
          <p:cNvSpPr txBox="1"/>
          <p:nvPr>
            <p:ph idx="6" type="ctrTitle"/>
          </p:nvPr>
        </p:nvSpPr>
        <p:spPr>
          <a:xfrm rot="5400000">
            <a:off x="6865575" y="1466125"/>
            <a:ext cx="2553000" cy="487500"/>
          </a:xfrm>
          <a:prstGeom prst="rect">
            <a:avLst/>
          </a:prstGeom>
        </p:spPr>
        <p:txBody>
          <a:bodyPr anchorCtr="0" anchor="ctr"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p:txBody>
      </p:sp>
      <p:sp>
        <p:nvSpPr>
          <p:cNvPr id="74" name="Google Shape;74;p13"/>
          <p:cNvSpPr txBox="1"/>
          <p:nvPr>
            <p:ph idx="7" type="ctrTitle"/>
          </p:nvPr>
        </p:nvSpPr>
        <p:spPr>
          <a:xfrm>
            <a:off x="656422" y="3367816"/>
            <a:ext cx="1881300" cy="644700"/>
          </a:xfrm>
          <a:prstGeom prst="rect">
            <a:avLst/>
          </a:prstGeom>
          <a:ln>
            <a:noFill/>
          </a:ln>
        </p:spPr>
        <p:txBody>
          <a:bodyPr anchorCtr="0" anchor="b" bIns="91425" lIns="91425" spcFirstLastPara="1" rIns="91425" wrap="square" tIns="91425">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
        <p:nvSpPr>
          <p:cNvPr id="75" name="Google Shape;75;p13"/>
          <p:cNvSpPr txBox="1"/>
          <p:nvPr>
            <p:ph idx="8" type="subTitle"/>
          </p:nvPr>
        </p:nvSpPr>
        <p:spPr>
          <a:xfrm>
            <a:off x="656425" y="3860125"/>
            <a:ext cx="1563900" cy="1112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76" name="Google Shape;76;p13"/>
          <p:cNvSpPr txBox="1"/>
          <p:nvPr>
            <p:ph idx="9" type="ctrTitle"/>
          </p:nvPr>
        </p:nvSpPr>
        <p:spPr>
          <a:xfrm>
            <a:off x="2650710" y="3367816"/>
            <a:ext cx="1881300" cy="644700"/>
          </a:xfrm>
          <a:prstGeom prst="rect">
            <a:avLst/>
          </a:prstGeom>
          <a:ln>
            <a:noFill/>
          </a:ln>
        </p:spPr>
        <p:txBody>
          <a:bodyPr anchorCtr="0" anchor="b" bIns="91425" lIns="91425" spcFirstLastPara="1" rIns="91425" wrap="square" tIns="91425">
            <a:noAutofit/>
          </a:bodyPr>
          <a:lstStyle>
            <a:lvl1pPr lvl="0" rtl="0" algn="ctr">
              <a:spcBef>
                <a:spcPts val="0"/>
              </a:spcBef>
              <a:spcAft>
                <a:spcPts val="0"/>
              </a:spcAft>
              <a:buSzPts val="1800"/>
              <a:buNone/>
              <a:defRPr sz="1800"/>
            </a:lvl1pPr>
            <a:lvl2pPr lvl="1" rtl="0" algn="ctr">
              <a:spcBef>
                <a:spcPts val="0"/>
              </a:spcBef>
              <a:spcAft>
                <a:spcPts val="0"/>
              </a:spcAft>
              <a:buSzPts val="1800"/>
              <a:buNone/>
              <a:defRPr sz="1800"/>
            </a:lvl2pPr>
            <a:lvl3pPr lvl="2" rtl="0" algn="ctr">
              <a:spcBef>
                <a:spcPts val="0"/>
              </a:spcBef>
              <a:spcAft>
                <a:spcPts val="0"/>
              </a:spcAft>
              <a:buSzPts val="1800"/>
              <a:buNone/>
              <a:defRPr sz="1800"/>
            </a:lvl3pPr>
            <a:lvl4pPr lvl="3" rtl="0" algn="ctr">
              <a:spcBef>
                <a:spcPts val="0"/>
              </a:spcBef>
              <a:spcAft>
                <a:spcPts val="0"/>
              </a:spcAft>
              <a:buSzPts val="1800"/>
              <a:buNone/>
              <a:defRPr sz="1800"/>
            </a:lvl4pPr>
            <a:lvl5pPr lvl="4" rtl="0" algn="ctr">
              <a:spcBef>
                <a:spcPts val="0"/>
              </a:spcBef>
              <a:spcAft>
                <a:spcPts val="0"/>
              </a:spcAft>
              <a:buSzPts val="1800"/>
              <a:buNone/>
              <a:defRPr sz="1800"/>
            </a:lvl5pPr>
            <a:lvl6pPr lvl="5" rtl="0" algn="ctr">
              <a:spcBef>
                <a:spcPts val="0"/>
              </a:spcBef>
              <a:spcAft>
                <a:spcPts val="0"/>
              </a:spcAft>
              <a:buSzPts val="1800"/>
              <a:buNone/>
              <a:defRPr sz="1800"/>
            </a:lvl6pPr>
            <a:lvl7pPr lvl="6" rtl="0" algn="ctr">
              <a:spcBef>
                <a:spcPts val="0"/>
              </a:spcBef>
              <a:spcAft>
                <a:spcPts val="0"/>
              </a:spcAft>
              <a:buSzPts val="1800"/>
              <a:buNone/>
              <a:defRPr sz="1800"/>
            </a:lvl7pPr>
            <a:lvl8pPr lvl="7" rtl="0" algn="ctr">
              <a:spcBef>
                <a:spcPts val="0"/>
              </a:spcBef>
              <a:spcAft>
                <a:spcPts val="0"/>
              </a:spcAft>
              <a:buSzPts val="1800"/>
              <a:buNone/>
              <a:defRPr sz="1800"/>
            </a:lvl8pPr>
            <a:lvl9pPr lvl="8" rtl="0" algn="ctr">
              <a:spcBef>
                <a:spcPts val="0"/>
              </a:spcBef>
              <a:spcAft>
                <a:spcPts val="0"/>
              </a:spcAft>
              <a:buSzPts val="1800"/>
              <a:buNone/>
              <a:defRPr sz="1800"/>
            </a:lvl9pPr>
          </a:lstStyle>
          <a:p/>
        </p:txBody>
      </p:sp>
      <p:sp>
        <p:nvSpPr>
          <p:cNvPr id="77" name="Google Shape;77;p13"/>
          <p:cNvSpPr txBox="1"/>
          <p:nvPr>
            <p:ph idx="13" type="subTitle"/>
          </p:nvPr>
        </p:nvSpPr>
        <p:spPr>
          <a:xfrm>
            <a:off x="2610700" y="3860125"/>
            <a:ext cx="1961400" cy="1112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000"/>
              <a:buNone/>
              <a:defRPr sz="1000"/>
            </a:lvl1pPr>
            <a:lvl2pPr lvl="1" rtl="0" algn="ctr">
              <a:lnSpc>
                <a:spcPct val="100000"/>
              </a:lnSpc>
              <a:spcBef>
                <a:spcPts val="0"/>
              </a:spcBef>
              <a:spcAft>
                <a:spcPts val="0"/>
              </a:spcAft>
              <a:buSzPts val="1000"/>
              <a:buNone/>
              <a:defRPr sz="1000"/>
            </a:lvl2pPr>
            <a:lvl3pPr lvl="2" rtl="0" algn="ctr">
              <a:lnSpc>
                <a:spcPct val="100000"/>
              </a:lnSpc>
              <a:spcBef>
                <a:spcPts val="0"/>
              </a:spcBef>
              <a:spcAft>
                <a:spcPts val="0"/>
              </a:spcAft>
              <a:buSzPts val="1000"/>
              <a:buNone/>
              <a:defRPr sz="1000"/>
            </a:lvl3pPr>
            <a:lvl4pPr lvl="3" rtl="0" algn="ctr">
              <a:lnSpc>
                <a:spcPct val="100000"/>
              </a:lnSpc>
              <a:spcBef>
                <a:spcPts val="0"/>
              </a:spcBef>
              <a:spcAft>
                <a:spcPts val="0"/>
              </a:spcAft>
              <a:buSzPts val="1000"/>
              <a:buNone/>
              <a:defRPr sz="1000"/>
            </a:lvl4pPr>
            <a:lvl5pPr lvl="4" rtl="0" algn="ctr">
              <a:lnSpc>
                <a:spcPct val="100000"/>
              </a:lnSpc>
              <a:spcBef>
                <a:spcPts val="0"/>
              </a:spcBef>
              <a:spcAft>
                <a:spcPts val="0"/>
              </a:spcAft>
              <a:buSzPts val="1000"/>
              <a:buNone/>
              <a:defRPr sz="1000"/>
            </a:lvl5pPr>
            <a:lvl6pPr lvl="5" rtl="0" algn="ctr">
              <a:lnSpc>
                <a:spcPct val="100000"/>
              </a:lnSpc>
              <a:spcBef>
                <a:spcPts val="0"/>
              </a:spcBef>
              <a:spcAft>
                <a:spcPts val="0"/>
              </a:spcAft>
              <a:buSzPts val="1000"/>
              <a:buNone/>
              <a:defRPr sz="1000"/>
            </a:lvl6pPr>
            <a:lvl7pPr lvl="6" rtl="0" algn="ctr">
              <a:lnSpc>
                <a:spcPct val="100000"/>
              </a:lnSpc>
              <a:spcBef>
                <a:spcPts val="0"/>
              </a:spcBef>
              <a:spcAft>
                <a:spcPts val="0"/>
              </a:spcAft>
              <a:buSzPts val="1000"/>
              <a:buNone/>
              <a:defRPr sz="1000"/>
            </a:lvl7pPr>
            <a:lvl8pPr lvl="7" rtl="0" algn="ctr">
              <a:lnSpc>
                <a:spcPct val="100000"/>
              </a:lnSpc>
              <a:spcBef>
                <a:spcPts val="0"/>
              </a:spcBef>
              <a:spcAft>
                <a:spcPts val="0"/>
              </a:spcAft>
              <a:buSzPts val="1000"/>
              <a:buNone/>
              <a:defRPr sz="1000"/>
            </a:lvl8pPr>
            <a:lvl9pPr lvl="8" rtl="0" algn="ctr">
              <a:lnSpc>
                <a:spcPct val="100000"/>
              </a:lnSpc>
              <a:spcBef>
                <a:spcPts val="0"/>
              </a:spcBef>
              <a:spcAft>
                <a:spcPts val="0"/>
              </a:spcAft>
              <a:buSzPts val="1000"/>
              <a:buNone/>
              <a:defRPr sz="1000"/>
            </a:lvl9pPr>
          </a:lstStyle>
          <a:p/>
        </p:txBody>
      </p:sp>
      <p:sp>
        <p:nvSpPr>
          <p:cNvPr id="78" name="Google Shape;78;p13"/>
          <p:cNvSpPr txBox="1"/>
          <p:nvPr>
            <p:ph idx="14" type="ctrTitle"/>
          </p:nvPr>
        </p:nvSpPr>
        <p:spPr>
          <a:xfrm>
            <a:off x="4638106" y="3367816"/>
            <a:ext cx="1881300" cy="644700"/>
          </a:xfrm>
          <a:prstGeom prst="rect">
            <a:avLst/>
          </a:prstGeom>
          <a:ln>
            <a:noFill/>
          </a:ln>
        </p:spPr>
        <p:txBody>
          <a:bodyPr anchorCtr="0" anchor="b" bIns="91425" lIns="91425" spcFirstLastPara="1" rIns="91425" wrap="square" tIns="91425">
            <a:noAutofit/>
          </a:bodyPr>
          <a:lstStyle>
            <a:lvl1pPr lvl="0" rtl="0" algn="r">
              <a:spcBef>
                <a:spcPts val="0"/>
              </a:spcBef>
              <a:spcAft>
                <a:spcPts val="0"/>
              </a:spcAft>
              <a:buSzPts val="1800"/>
              <a:buNone/>
              <a:defRPr sz="1800"/>
            </a:lvl1pPr>
            <a:lvl2pPr lvl="1" rtl="0" algn="r">
              <a:spcBef>
                <a:spcPts val="0"/>
              </a:spcBef>
              <a:spcAft>
                <a:spcPts val="0"/>
              </a:spcAft>
              <a:buSzPts val="1800"/>
              <a:buNone/>
              <a:defRPr sz="1800"/>
            </a:lvl2pPr>
            <a:lvl3pPr lvl="2" rtl="0" algn="r">
              <a:spcBef>
                <a:spcPts val="0"/>
              </a:spcBef>
              <a:spcAft>
                <a:spcPts val="0"/>
              </a:spcAft>
              <a:buSzPts val="1800"/>
              <a:buNone/>
              <a:defRPr sz="1800"/>
            </a:lvl3pPr>
            <a:lvl4pPr lvl="3" rtl="0" algn="r">
              <a:spcBef>
                <a:spcPts val="0"/>
              </a:spcBef>
              <a:spcAft>
                <a:spcPts val="0"/>
              </a:spcAft>
              <a:buSzPts val="1800"/>
              <a:buNone/>
              <a:defRPr sz="1800"/>
            </a:lvl4pPr>
            <a:lvl5pPr lvl="4" rtl="0" algn="r">
              <a:spcBef>
                <a:spcPts val="0"/>
              </a:spcBef>
              <a:spcAft>
                <a:spcPts val="0"/>
              </a:spcAft>
              <a:buSzPts val="1800"/>
              <a:buNone/>
              <a:defRPr sz="1800"/>
            </a:lvl5pPr>
            <a:lvl6pPr lvl="5" rtl="0" algn="r">
              <a:spcBef>
                <a:spcPts val="0"/>
              </a:spcBef>
              <a:spcAft>
                <a:spcPts val="0"/>
              </a:spcAft>
              <a:buSzPts val="1800"/>
              <a:buNone/>
              <a:defRPr sz="1800"/>
            </a:lvl6pPr>
            <a:lvl7pPr lvl="6" rtl="0" algn="r">
              <a:spcBef>
                <a:spcPts val="0"/>
              </a:spcBef>
              <a:spcAft>
                <a:spcPts val="0"/>
              </a:spcAft>
              <a:buSzPts val="1800"/>
              <a:buNone/>
              <a:defRPr sz="1800"/>
            </a:lvl7pPr>
            <a:lvl8pPr lvl="7" rtl="0" algn="r">
              <a:spcBef>
                <a:spcPts val="0"/>
              </a:spcBef>
              <a:spcAft>
                <a:spcPts val="0"/>
              </a:spcAft>
              <a:buSzPts val="1800"/>
              <a:buNone/>
              <a:defRPr sz="1800"/>
            </a:lvl8pPr>
            <a:lvl9pPr lvl="8" rtl="0" algn="r">
              <a:spcBef>
                <a:spcPts val="0"/>
              </a:spcBef>
              <a:spcAft>
                <a:spcPts val="0"/>
              </a:spcAft>
              <a:buSzPts val="1800"/>
              <a:buNone/>
              <a:defRPr sz="1800"/>
            </a:lvl9pPr>
          </a:lstStyle>
          <a:p/>
        </p:txBody>
      </p:sp>
      <p:sp>
        <p:nvSpPr>
          <p:cNvPr id="79" name="Google Shape;79;p13"/>
          <p:cNvSpPr txBox="1"/>
          <p:nvPr>
            <p:ph idx="15" type="subTitle"/>
          </p:nvPr>
        </p:nvSpPr>
        <p:spPr>
          <a:xfrm>
            <a:off x="4878076" y="3860125"/>
            <a:ext cx="1648200" cy="11124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000"/>
              <a:buNone/>
              <a:defRPr sz="1000"/>
            </a:lvl1pPr>
            <a:lvl2pPr lvl="1" rtl="0" algn="r">
              <a:lnSpc>
                <a:spcPct val="100000"/>
              </a:lnSpc>
              <a:spcBef>
                <a:spcPts val="0"/>
              </a:spcBef>
              <a:spcAft>
                <a:spcPts val="0"/>
              </a:spcAft>
              <a:buSzPts val="1000"/>
              <a:buNone/>
              <a:defRPr sz="1000"/>
            </a:lvl2pPr>
            <a:lvl3pPr lvl="2" rtl="0" algn="r">
              <a:lnSpc>
                <a:spcPct val="100000"/>
              </a:lnSpc>
              <a:spcBef>
                <a:spcPts val="0"/>
              </a:spcBef>
              <a:spcAft>
                <a:spcPts val="0"/>
              </a:spcAft>
              <a:buSzPts val="1000"/>
              <a:buNone/>
              <a:defRPr sz="1000"/>
            </a:lvl3pPr>
            <a:lvl4pPr lvl="3" rtl="0" algn="r">
              <a:lnSpc>
                <a:spcPct val="100000"/>
              </a:lnSpc>
              <a:spcBef>
                <a:spcPts val="0"/>
              </a:spcBef>
              <a:spcAft>
                <a:spcPts val="0"/>
              </a:spcAft>
              <a:buSzPts val="1000"/>
              <a:buNone/>
              <a:defRPr sz="1000"/>
            </a:lvl4pPr>
            <a:lvl5pPr lvl="4" rtl="0" algn="r">
              <a:lnSpc>
                <a:spcPct val="100000"/>
              </a:lnSpc>
              <a:spcBef>
                <a:spcPts val="0"/>
              </a:spcBef>
              <a:spcAft>
                <a:spcPts val="0"/>
              </a:spcAft>
              <a:buSzPts val="1000"/>
              <a:buNone/>
              <a:defRPr sz="1000"/>
            </a:lvl5pPr>
            <a:lvl6pPr lvl="5" rtl="0" algn="r">
              <a:lnSpc>
                <a:spcPct val="100000"/>
              </a:lnSpc>
              <a:spcBef>
                <a:spcPts val="0"/>
              </a:spcBef>
              <a:spcAft>
                <a:spcPts val="0"/>
              </a:spcAft>
              <a:buSzPts val="1000"/>
              <a:buNone/>
              <a:defRPr sz="1000"/>
            </a:lvl6pPr>
            <a:lvl7pPr lvl="6" rtl="0" algn="r">
              <a:lnSpc>
                <a:spcPct val="100000"/>
              </a:lnSpc>
              <a:spcBef>
                <a:spcPts val="0"/>
              </a:spcBef>
              <a:spcAft>
                <a:spcPts val="0"/>
              </a:spcAft>
              <a:buSzPts val="1000"/>
              <a:buNone/>
              <a:defRPr sz="1000"/>
            </a:lvl7pPr>
            <a:lvl8pPr lvl="7" rtl="0" algn="r">
              <a:lnSpc>
                <a:spcPct val="100000"/>
              </a:lnSpc>
              <a:spcBef>
                <a:spcPts val="0"/>
              </a:spcBef>
              <a:spcAft>
                <a:spcPts val="0"/>
              </a:spcAft>
              <a:buSzPts val="1000"/>
              <a:buNone/>
              <a:defRPr sz="1000"/>
            </a:lvl8pPr>
            <a:lvl9pPr lvl="8" rtl="0" algn="r">
              <a:lnSpc>
                <a:spcPct val="100000"/>
              </a:lnSpc>
              <a:spcBef>
                <a:spcPts val="0"/>
              </a:spcBef>
              <a:spcAft>
                <a:spcPts val="0"/>
              </a:spcAft>
              <a:buSzPts val="1000"/>
              <a:buNone/>
              <a:defRPr sz="1000"/>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design">
  <p:cSld name="CUSTOM_31">
    <p:spTree>
      <p:nvGrpSpPr>
        <p:cNvPr id="80" name="Shape 80"/>
        <p:cNvGrpSpPr/>
        <p:nvPr/>
      </p:nvGrpSpPr>
      <p:grpSpPr>
        <a:xfrm>
          <a:off x="0" y="0"/>
          <a:ext cx="0" cy="0"/>
          <a:chOff x="0" y="0"/>
          <a:chExt cx="0" cy="0"/>
        </a:xfrm>
      </p:grpSpPr>
      <p:sp>
        <p:nvSpPr>
          <p:cNvPr id="81" name="Google Shape;81;p14"/>
          <p:cNvSpPr txBox="1"/>
          <p:nvPr>
            <p:ph type="ctrTitle"/>
          </p:nvPr>
        </p:nvSpPr>
        <p:spPr>
          <a:xfrm rot="5400000">
            <a:off x="6603595" y="1930225"/>
            <a:ext cx="3481200" cy="487500"/>
          </a:xfrm>
          <a:prstGeom prst="rect">
            <a:avLst/>
          </a:prstGeom>
        </p:spPr>
        <p:txBody>
          <a:bodyPr anchorCtr="0" anchor="t"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lumns 1">
  <p:cSld name="CUSTOM_21">
    <p:spTree>
      <p:nvGrpSpPr>
        <p:cNvPr id="82" name="Shape 82"/>
        <p:cNvGrpSpPr/>
        <p:nvPr/>
      </p:nvGrpSpPr>
      <p:grpSpPr>
        <a:xfrm>
          <a:off x="0" y="0"/>
          <a:ext cx="0" cy="0"/>
          <a:chOff x="0" y="0"/>
          <a:chExt cx="0" cy="0"/>
        </a:xfrm>
      </p:grpSpPr>
      <p:sp>
        <p:nvSpPr>
          <p:cNvPr id="83" name="Google Shape;83;p15"/>
          <p:cNvSpPr txBox="1"/>
          <p:nvPr>
            <p:ph idx="1" type="subTitle"/>
          </p:nvPr>
        </p:nvSpPr>
        <p:spPr>
          <a:xfrm>
            <a:off x="4633950" y="1847896"/>
            <a:ext cx="1818000" cy="1112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84" name="Google Shape;84;p15"/>
          <p:cNvSpPr txBox="1"/>
          <p:nvPr>
            <p:ph idx="2" type="subTitle"/>
          </p:nvPr>
        </p:nvSpPr>
        <p:spPr>
          <a:xfrm>
            <a:off x="4633950" y="3827870"/>
            <a:ext cx="1818000" cy="1112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85" name="Google Shape;85;p15"/>
          <p:cNvSpPr txBox="1"/>
          <p:nvPr>
            <p:ph type="ctrTitle"/>
          </p:nvPr>
        </p:nvSpPr>
        <p:spPr>
          <a:xfrm>
            <a:off x="4633950" y="1539296"/>
            <a:ext cx="2619300" cy="384900"/>
          </a:xfrm>
          <a:prstGeom prst="rect">
            <a:avLst/>
          </a:prstGeom>
          <a:ln>
            <a:noFill/>
          </a:ln>
        </p:spPr>
        <p:txBody>
          <a:bodyPr anchorCtr="0" anchor="b" bIns="91425" lIns="91425" spcFirstLastPara="1" rIns="91425" wrap="square" tIns="91425">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
        <p:nvSpPr>
          <p:cNvPr id="86" name="Google Shape;86;p15"/>
          <p:cNvSpPr txBox="1"/>
          <p:nvPr>
            <p:ph idx="3" type="ctrTitle"/>
          </p:nvPr>
        </p:nvSpPr>
        <p:spPr>
          <a:xfrm>
            <a:off x="4633950" y="3519270"/>
            <a:ext cx="2619300" cy="384900"/>
          </a:xfrm>
          <a:prstGeom prst="rect">
            <a:avLst/>
          </a:prstGeom>
          <a:ln>
            <a:noFill/>
          </a:ln>
        </p:spPr>
        <p:txBody>
          <a:bodyPr anchorCtr="0" anchor="b" bIns="91425" lIns="91425" spcFirstLastPara="1" rIns="91425" wrap="square" tIns="91425">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
        <p:nvSpPr>
          <p:cNvPr id="87" name="Google Shape;87;p15"/>
          <p:cNvSpPr txBox="1"/>
          <p:nvPr>
            <p:ph idx="4" type="ctrTitle"/>
          </p:nvPr>
        </p:nvSpPr>
        <p:spPr>
          <a:xfrm rot="5400000">
            <a:off x="6917175" y="1414524"/>
            <a:ext cx="2449800" cy="487500"/>
          </a:xfrm>
          <a:prstGeom prst="rect">
            <a:avLst/>
          </a:prstGeom>
        </p:spPr>
        <p:txBody>
          <a:bodyPr anchorCtr="0" anchor="ctr"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p:txBody>
      </p:sp>
    </p:spTree>
  </p:cSld>
  <p:clrMapOvr>
    <a:masterClrMapping/>
  </p:clrMapOvr>
  <p:extLst>
    <p:ext uri="{DCECCB84-F9BA-43D5-87BE-67443E8EF086}">
      <p15:sldGuideLst>
        <p15:guide id="1" orient="horz" pos="510">
          <p15:clr>
            <a:srgbClr val="FA7B17"/>
          </p15:clr>
        </p15:guide>
      </p15:sldGuideLst>
    </p:ext>
  </p:extLst>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ext 5">
  <p:cSld name="CUSTOM_32">
    <p:spTree>
      <p:nvGrpSpPr>
        <p:cNvPr id="88" name="Shape 88"/>
        <p:cNvGrpSpPr/>
        <p:nvPr/>
      </p:nvGrpSpPr>
      <p:grpSpPr>
        <a:xfrm>
          <a:off x="0" y="0"/>
          <a:ext cx="0" cy="0"/>
          <a:chOff x="0" y="0"/>
          <a:chExt cx="0" cy="0"/>
        </a:xfrm>
      </p:grpSpPr>
      <p:sp>
        <p:nvSpPr>
          <p:cNvPr id="89" name="Google Shape;89;p16"/>
          <p:cNvSpPr txBox="1"/>
          <p:nvPr>
            <p:ph idx="1" type="subTitle"/>
          </p:nvPr>
        </p:nvSpPr>
        <p:spPr>
          <a:xfrm>
            <a:off x="2258125" y="3106325"/>
            <a:ext cx="3029100" cy="1009500"/>
          </a:xfrm>
          <a:prstGeom prst="rect">
            <a:avLst/>
          </a:prstGeom>
        </p:spPr>
        <p:txBody>
          <a:bodyPr anchorCtr="0" anchor="t" bIns="91425" lIns="91425" spcFirstLastPara="1" rIns="91425" wrap="square" tIns="91425">
            <a:noAutofit/>
          </a:bodyPr>
          <a:lstStyle>
            <a:lvl1pPr lvl="0">
              <a:spcBef>
                <a:spcPts val="0"/>
              </a:spcBef>
              <a:spcAft>
                <a:spcPts val="0"/>
              </a:spcAft>
              <a:buNone/>
              <a:defRPr sz="1100"/>
            </a:lvl1pPr>
            <a:lvl2pPr lvl="1">
              <a:spcBef>
                <a:spcPts val="1600"/>
              </a:spcBef>
              <a:spcAft>
                <a:spcPts val="0"/>
              </a:spcAft>
              <a:buNone/>
              <a:defRPr/>
            </a:lvl2pPr>
            <a:lvl3pPr lvl="2">
              <a:spcBef>
                <a:spcPts val="1600"/>
              </a:spcBef>
              <a:spcAft>
                <a:spcPts val="0"/>
              </a:spcAft>
              <a:buNone/>
              <a:defRPr/>
            </a:lvl3pPr>
            <a:lvl4pPr lvl="3">
              <a:spcBef>
                <a:spcPts val="1600"/>
              </a:spcBef>
              <a:spcAft>
                <a:spcPts val="0"/>
              </a:spcAft>
              <a:buNone/>
              <a:defRPr/>
            </a:lvl4pPr>
            <a:lvl5pPr lvl="4">
              <a:spcBef>
                <a:spcPts val="1600"/>
              </a:spcBef>
              <a:spcAft>
                <a:spcPts val="0"/>
              </a:spcAft>
              <a:buNone/>
              <a:defRPr/>
            </a:lvl5pPr>
            <a:lvl6pPr lvl="5">
              <a:spcBef>
                <a:spcPts val="1600"/>
              </a:spcBef>
              <a:spcAft>
                <a:spcPts val="0"/>
              </a:spcAft>
              <a:buNone/>
              <a:defRPr/>
            </a:lvl6pPr>
            <a:lvl7pPr lvl="6">
              <a:spcBef>
                <a:spcPts val="1600"/>
              </a:spcBef>
              <a:spcAft>
                <a:spcPts val="0"/>
              </a:spcAft>
              <a:buNone/>
              <a:defRPr/>
            </a:lvl7pPr>
            <a:lvl8pPr lvl="7">
              <a:spcBef>
                <a:spcPts val="1600"/>
              </a:spcBef>
              <a:spcAft>
                <a:spcPts val="0"/>
              </a:spcAft>
              <a:buNone/>
              <a:defRPr/>
            </a:lvl8pPr>
            <a:lvl9pPr lvl="8">
              <a:spcBef>
                <a:spcPts val="1600"/>
              </a:spcBef>
              <a:spcAft>
                <a:spcPts val="1600"/>
              </a:spcAft>
              <a:buNone/>
              <a:defRPr/>
            </a:lvl9pPr>
          </a:lstStyle>
          <a:p/>
        </p:txBody>
      </p:sp>
      <p:sp>
        <p:nvSpPr>
          <p:cNvPr id="90" name="Google Shape;90;p16"/>
          <p:cNvSpPr txBox="1"/>
          <p:nvPr>
            <p:ph type="ctrTitle"/>
          </p:nvPr>
        </p:nvSpPr>
        <p:spPr>
          <a:xfrm rot="5400000">
            <a:off x="7241489" y="1041025"/>
            <a:ext cx="1702800" cy="487500"/>
          </a:xfrm>
          <a:prstGeom prst="rect">
            <a:avLst/>
          </a:prstGeom>
        </p:spPr>
        <p:txBody>
          <a:bodyPr anchorCtr="0" anchor="ctr"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columns 4">
  <p:cSld name="CUSTOM_33">
    <p:spTree>
      <p:nvGrpSpPr>
        <p:cNvPr id="91" name="Shape 91"/>
        <p:cNvGrpSpPr/>
        <p:nvPr/>
      </p:nvGrpSpPr>
      <p:grpSpPr>
        <a:xfrm>
          <a:off x="0" y="0"/>
          <a:ext cx="0" cy="0"/>
          <a:chOff x="0" y="0"/>
          <a:chExt cx="0" cy="0"/>
        </a:xfrm>
      </p:grpSpPr>
      <p:sp>
        <p:nvSpPr>
          <p:cNvPr id="92" name="Google Shape;92;p17"/>
          <p:cNvSpPr txBox="1"/>
          <p:nvPr>
            <p:ph idx="1" type="subTitle"/>
          </p:nvPr>
        </p:nvSpPr>
        <p:spPr>
          <a:xfrm flipH="1">
            <a:off x="840600" y="2432150"/>
            <a:ext cx="1650300" cy="7536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Clr>
                <a:srgbClr val="000000"/>
              </a:buClr>
              <a:buSzPts val="1000"/>
              <a:buNone/>
              <a:defRPr sz="1000">
                <a:solidFill>
                  <a:srgbClr val="000000"/>
                </a:solidFill>
              </a:defRPr>
            </a:lvl1pPr>
            <a:lvl2pPr lvl="1" rtl="0" algn="ctr">
              <a:lnSpc>
                <a:spcPct val="100000"/>
              </a:lnSpc>
              <a:spcBef>
                <a:spcPts val="0"/>
              </a:spcBef>
              <a:spcAft>
                <a:spcPts val="0"/>
              </a:spcAft>
              <a:buClr>
                <a:srgbClr val="000000"/>
              </a:buClr>
              <a:buSzPts val="1000"/>
              <a:buNone/>
              <a:defRPr sz="1000">
                <a:solidFill>
                  <a:srgbClr val="000000"/>
                </a:solidFill>
              </a:defRPr>
            </a:lvl2pPr>
            <a:lvl3pPr lvl="2" rtl="0" algn="ctr">
              <a:lnSpc>
                <a:spcPct val="100000"/>
              </a:lnSpc>
              <a:spcBef>
                <a:spcPts val="0"/>
              </a:spcBef>
              <a:spcAft>
                <a:spcPts val="0"/>
              </a:spcAft>
              <a:buClr>
                <a:srgbClr val="000000"/>
              </a:buClr>
              <a:buSzPts val="1000"/>
              <a:buNone/>
              <a:defRPr sz="1000">
                <a:solidFill>
                  <a:srgbClr val="000000"/>
                </a:solidFill>
              </a:defRPr>
            </a:lvl3pPr>
            <a:lvl4pPr lvl="3" rtl="0" algn="ctr">
              <a:lnSpc>
                <a:spcPct val="100000"/>
              </a:lnSpc>
              <a:spcBef>
                <a:spcPts val="0"/>
              </a:spcBef>
              <a:spcAft>
                <a:spcPts val="0"/>
              </a:spcAft>
              <a:buClr>
                <a:srgbClr val="000000"/>
              </a:buClr>
              <a:buSzPts val="1000"/>
              <a:buNone/>
              <a:defRPr sz="1000">
                <a:solidFill>
                  <a:srgbClr val="000000"/>
                </a:solidFill>
              </a:defRPr>
            </a:lvl4pPr>
            <a:lvl5pPr lvl="4" rtl="0" algn="ctr">
              <a:lnSpc>
                <a:spcPct val="100000"/>
              </a:lnSpc>
              <a:spcBef>
                <a:spcPts val="0"/>
              </a:spcBef>
              <a:spcAft>
                <a:spcPts val="0"/>
              </a:spcAft>
              <a:buClr>
                <a:srgbClr val="000000"/>
              </a:buClr>
              <a:buSzPts val="1000"/>
              <a:buNone/>
              <a:defRPr sz="1000">
                <a:solidFill>
                  <a:srgbClr val="000000"/>
                </a:solidFill>
              </a:defRPr>
            </a:lvl5pPr>
            <a:lvl6pPr lvl="5" rtl="0" algn="ctr">
              <a:lnSpc>
                <a:spcPct val="100000"/>
              </a:lnSpc>
              <a:spcBef>
                <a:spcPts val="0"/>
              </a:spcBef>
              <a:spcAft>
                <a:spcPts val="0"/>
              </a:spcAft>
              <a:buClr>
                <a:srgbClr val="000000"/>
              </a:buClr>
              <a:buSzPts val="1000"/>
              <a:buNone/>
              <a:defRPr sz="1000">
                <a:solidFill>
                  <a:srgbClr val="000000"/>
                </a:solidFill>
              </a:defRPr>
            </a:lvl6pPr>
            <a:lvl7pPr lvl="6" rtl="0" algn="ctr">
              <a:lnSpc>
                <a:spcPct val="100000"/>
              </a:lnSpc>
              <a:spcBef>
                <a:spcPts val="0"/>
              </a:spcBef>
              <a:spcAft>
                <a:spcPts val="0"/>
              </a:spcAft>
              <a:buClr>
                <a:srgbClr val="000000"/>
              </a:buClr>
              <a:buSzPts val="1000"/>
              <a:buNone/>
              <a:defRPr sz="1000">
                <a:solidFill>
                  <a:srgbClr val="000000"/>
                </a:solidFill>
              </a:defRPr>
            </a:lvl7pPr>
            <a:lvl8pPr lvl="7" rtl="0" algn="ctr">
              <a:lnSpc>
                <a:spcPct val="100000"/>
              </a:lnSpc>
              <a:spcBef>
                <a:spcPts val="0"/>
              </a:spcBef>
              <a:spcAft>
                <a:spcPts val="0"/>
              </a:spcAft>
              <a:buClr>
                <a:srgbClr val="000000"/>
              </a:buClr>
              <a:buSzPts val="1000"/>
              <a:buNone/>
              <a:defRPr sz="1000">
                <a:solidFill>
                  <a:srgbClr val="000000"/>
                </a:solidFill>
              </a:defRPr>
            </a:lvl8pPr>
            <a:lvl9pPr lvl="8" rtl="0" algn="ctr">
              <a:lnSpc>
                <a:spcPct val="100000"/>
              </a:lnSpc>
              <a:spcBef>
                <a:spcPts val="0"/>
              </a:spcBef>
              <a:spcAft>
                <a:spcPts val="0"/>
              </a:spcAft>
              <a:buClr>
                <a:srgbClr val="000000"/>
              </a:buClr>
              <a:buSzPts val="1000"/>
              <a:buNone/>
              <a:defRPr sz="1000">
                <a:solidFill>
                  <a:srgbClr val="000000"/>
                </a:solidFill>
              </a:defRPr>
            </a:lvl9pPr>
          </a:lstStyle>
          <a:p/>
        </p:txBody>
      </p:sp>
      <p:sp>
        <p:nvSpPr>
          <p:cNvPr id="93" name="Google Shape;93;p17"/>
          <p:cNvSpPr txBox="1"/>
          <p:nvPr>
            <p:ph idx="2" type="subTitle"/>
          </p:nvPr>
        </p:nvSpPr>
        <p:spPr>
          <a:xfrm>
            <a:off x="4702174" y="1049093"/>
            <a:ext cx="1960200" cy="1112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rgbClr val="000000"/>
              </a:buClr>
              <a:buSzPts val="1000"/>
              <a:buNone/>
              <a:defRPr sz="1000">
                <a:solidFill>
                  <a:srgbClr val="000000"/>
                </a:solidFill>
              </a:defRPr>
            </a:lvl1pPr>
            <a:lvl2pPr lvl="1" rtl="0">
              <a:lnSpc>
                <a:spcPct val="100000"/>
              </a:lnSpc>
              <a:spcBef>
                <a:spcPts val="0"/>
              </a:spcBef>
              <a:spcAft>
                <a:spcPts val="0"/>
              </a:spcAft>
              <a:buClr>
                <a:srgbClr val="000000"/>
              </a:buClr>
              <a:buSzPts val="1000"/>
              <a:buNone/>
              <a:defRPr sz="1000">
                <a:solidFill>
                  <a:srgbClr val="000000"/>
                </a:solidFill>
              </a:defRPr>
            </a:lvl2pPr>
            <a:lvl3pPr lvl="2" rtl="0">
              <a:lnSpc>
                <a:spcPct val="100000"/>
              </a:lnSpc>
              <a:spcBef>
                <a:spcPts val="0"/>
              </a:spcBef>
              <a:spcAft>
                <a:spcPts val="0"/>
              </a:spcAft>
              <a:buClr>
                <a:srgbClr val="000000"/>
              </a:buClr>
              <a:buSzPts val="1000"/>
              <a:buNone/>
              <a:defRPr sz="1000">
                <a:solidFill>
                  <a:srgbClr val="000000"/>
                </a:solidFill>
              </a:defRPr>
            </a:lvl3pPr>
            <a:lvl4pPr lvl="3" rtl="0">
              <a:lnSpc>
                <a:spcPct val="100000"/>
              </a:lnSpc>
              <a:spcBef>
                <a:spcPts val="0"/>
              </a:spcBef>
              <a:spcAft>
                <a:spcPts val="0"/>
              </a:spcAft>
              <a:buClr>
                <a:srgbClr val="000000"/>
              </a:buClr>
              <a:buSzPts val="1000"/>
              <a:buNone/>
              <a:defRPr sz="1000">
                <a:solidFill>
                  <a:srgbClr val="000000"/>
                </a:solidFill>
              </a:defRPr>
            </a:lvl4pPr>
            <a:lvl5pPr lvl="4" rtl="0">
              <a:lnSpc>
                <a:spcPct val="100000"/>
              </a:lnSpc>
              <a:spcBef>
                <a:spcPts val="0"/>
              </a:spcBef>
              <a:spcAft>
                <a:spcPts val="0"/>
              </a:spcAft>
              <a:buClr>
                <a:srgbClr val="000000"/>
              </a:buClr>
              <a:buSzPts val="1000"/>
              <a:buNone/>
              <a:defRPr sz="1000">
                <a:solidFill>
                  <a:srgbClr val="000000"/>
                </a:solidFill>
              </a:defRPr>
            </a:lvl5pPr>
            <a:lvl6pPr lvl="5" rtl="0">
              <a:lnSpc>
                <a:spcPct val="100000"/>
              </a:lnSpc>
              <a:spcBef>
                <a:spcPts val="0"/>
              </a:spcBef>
              <a:spcAft>
                <a:spcPts val="0"/>
              </a:spcAft>
              <a:buClr>
                <a:srgbClr val="000000"/>
              </a:buClr>
              <a:buSzPts val="1000"/>
              <a:buNone/>
              <a:defRPr sz="1000">
                <a:solidFill>
                  <a:srgbClr val="000000"/>
                </a:solidFill>
              </a:defRPr>
            </a:lvl6pPr>
            <a:lvl7pPr lvl="6" rtl="0">
              <a:lnSpc>
                <a:spcPct val="100000"/>
              </a:lnSpc>
              <a:spcBef>
                <a:spcPts val="0"/>
              </a:spcBef>
              <a:spcAft>
                <a:spcPts val="0"/>
              </a:spcAft>
              <a:buClr>
                <a:srgbClr val="000000"/>
              </a:buClr>
              <a:buSzPts val="1000"/>
              <a:buNone/>
              <a:defRPr sz="1000">
                <a:solidFill>
                  <a:srgbClr val="000000"/>
                </a:solidFill>
              </a:defRPr>
            </a:lvl7pPr>
            <a:lvl8pPr lvl="7" rtl="0">
              <a:lnSpc>
                <a:spcPct val="100000"/>
              </a:lnSpc>
              <a:spcBef>
                <a:spcPts val="0"/>
              </a:spcBef>
              <a:spcAft>
                <a:spcPts val="0"/>
              </a:spcAft>
              <a:buClr>
                <a:srgbClr val="000000"/>
              </a:buClr>
              <a:buSzPts val="1000"/>
              <a:buNone/>
              <a:defRPr sz="1000">
                <a:solidFill>
                  <a:srgbClr val="000000"/>
                </a:solidFill>
              </a:defRPr>
            </a:lvl8pPr>
            <a:lvl9pPr lvl="8" rtl="0">
              <a:lnSpc>
                <a:spcPct val="100000"/>
              </a:lnSpc>
              <a:spcBef>
                <a:spcPts val="0"/>
              </a:spcBef>
              <a:spcAft>
                <a:spcPts val="0"/>
              </a:spcAft>
              <a:buClr>
                <a:srgbClr val="000000"/>
              </a:buClr>
              <a:buSzPts val="1000"/>
              <a:buNone/>
              <a:defRPr sz="1000">
                <a:solidFill>
                  <a:srgbClr val="000000"/>
                </a:solidFill>
              </a:defRPr>
            </a:lvl9pPr>
          </a:lstStyle>
          <a:p/>
        </p:txBody>
      </p:sp>
      <p:sp>
        <p:nvSpPr>
          <p:cNvPr id="94" name="Google Shape;94;p17"/>
          <p:cNvSpPr txBox="1"/>
          <p:nvPr>
            <p:ph type="ctrTitle"/>
          </p:nvPr>
        </p:nvSpPr>
        <p:spPr>
          <a:xfrm>
            <a:off x="-533400" y="2047350"/>
            <a:ext cx="3024300" cy="384900"/>
          </a:xfrm>
          <a:prstGeom prst="rect">
            <a:avLst/>
          </a:prstGeom>
          <a:ln>
            <a:noFill/>
          </a:ln>
        </p:spPr>
        <p:txBody>
          <a:bodyPr anchorCtr="0" anchor="b" bIns="91425" lIns="91425" spcFirstLastPara="1" rIns="91425" wrap="square" tIns="91425">
            <a:noAutofit/>
          </a:bodyPr>
          <a:lstStyle>
            <a:lvl1pPr lvl="0" rtl="0" algn="r">
              <a:spcBef>
                <a:spcPts val="0"/>
              </a:spcBef>
              <a:spcAft>
                <a:spcPts val="0"/>
              </a:spcAft>
              <a:buSzPts val="1600"/>
              <a:buNone/>
              <a:defRPr sz="1600"/>
            </a:lvl1pPr>
            <a:lvl2pPr lvl="1" rtl="0" algn="ctr">
              <a:spcBef>
                <a:spcPts val="0"/>
              </a:spcBef>
              <a:spcAft>
                <a:spcPts val="0"/>
              </a:spcAft>
              <a:buSzPts val="1600"/>
              <a:buNone/>
              <a:defRPr sz="1600"/>
            </a:lvl2pPr>
            <a:lvl3pPr lvl="2" rtl="0" algn="ctr">
              <a:spcBef>
                <a:spcPts val="0"/>
              </a:spcBef>
              <a:spcAft>
                <a:spcPts val="0"/>
              </a:spcAft>
              <a:buSzPts val="1600"/>
              <a:buNone/>
              <a:defRPr sz="1600"/>
            </a:lvl3pPr>
            <a:lvl4pPr lvl="3" rtl="0" algn="ctr">
              <a:spcBef>
                <a:spcPts val="0"/>
              </a:spcBef>
              <a:spcAft>
                <a:spcPts val="0"/>
              </a:spcAft>
              <a:buSzPts val="1600"/>
              <a:buNone/>
              <a:defRPr sz="1600"/>
            </a:lvl4pPr>
            <a:lvl5pPr lvl="4" rtl="0" algn="ctr">
              <a:spcBef>
                <a:spcPts val="0"/>
              </a:spcBef>
              <a:spcAft>
                <a:spcPts val="0"/>
              </a:spcAft>
              <a:buSzPts val="1600"/>
              <a:buNone/>
              <a:defRPr sz="1600"/>
            </a:lvl5pPr>
            <a:lvl6pPr lvl="5" rtl="0" algn="ctr">
              <a:spcBef>
                <a:spcPts val="0"/>
              </a:spcBef>
              <a:spcAft>
                <a:spcPts val="0"/>
              </a:spcAft>
              <a:buSzPts val="1600"/>
              <a:buNone/>
              <a:defRPr sz="1600"/>
            </a:lvl6pPr>
            <a:lvl7pPr lvl="6" rtl="0" algn="ctr">
              <a:spcBef>
                <a:spcPts val="0"/>
              </a:spcBef>
              <a:spcAft>
                <a:spcPts val="0"/>
              </a:spcAft>
              <a:buSzPts val="1600"/>
              <a:buNone/>
              <a:defRPr sz="1600"/>
            </a:lvl7pPr>
            <a:lvl8pPr lvl="7" rtl="0" algn="ctr">
              <a:spcBef>
                <a:spcPts val="0"/>
              </a:spcBef>
              <a:spcAft>
                <a:spcPts val="0"/>
              </a:spcAft>
              <a:buSzPts val="1600"/>
              <a:buNone/>
              <a:defRPr sz="1600"/>
            </a:lvl8pPr>
            <a:lvl9pPr lvl="8" rtl="0" algn="ctr">
              <a:spcBef>
                <a:spcPts val="0"/>
              </a:spcBef>
              <a:spcAft>
                <a:spcPts val="0"/>
              </a:spcAft>
              <a:buSzPts val="1600"/>
              <a:buNone/>
              <a:defRPr sz="1600"/>
            </a:lvl9pPr>
          </a:lstStyle>
          <a:p/>
        </p:txBody>
      </p:sp>
      <p:sp>
        <p:nvSpPr>
          <p:cNvPr id="95" name="Google Shape;95;p17"/>
          <p:cNvSpPr txBox="1"/>
          <p:nvPr>
            <p:ph idx="3" type="ctrTitle"/>
          </p:nvPr>
        </p:nvSpPr>
        <p:spPr>
          <a:xfrm>
            <a:off x="4702174" y="664293"/>
            <a:ext cx="2619300" cy="384900"/>
          </a:xfrm>
          <a:prstGeom prst="rect">
            <a:avLst/>
          </a:prstGeom>
          <a:ln>
            <a:noFill/>
          </a:ln>
        </p:spPr>
        <p:txBody>
          <a:bodyPr anchorCtr="0" anchor="b" bIns="91425" lIns="91425" spcFirstLastPara="1" rIns="91425" wrap="square" tIns="91425">
            <a:noAutofit/>
          </a:bodyPr>
          <a:lstStyle>
            <a:lvl1pPr lvl="0" rtl="0">
              <a:spcBef>
                <a:spcPts val="0"/>
              </a:spcBef>
              <a:spcAft>
                <a:spcPts val="0"/>
              </a:spcAft>
              <a:buSzPts val="1600"/>
              <a:buNone/>
              <a:defRPr sz="1600"/>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p:txBody>
      </p:sp>
      <p:sp>
        <p:nvSpPr>
          <p:cNvPr id="96" name="Google Shape;96;p17"/>
          <p:cNvSpPr txBox="1"/>
          <p:nvPr>
            <p:ph idx="4" type="subTitle"/>
          </p:nvPr>
        </p:nvSpPr>
        <p:spPr>
          <a:xfrm>
            <a:off x="4702174" y="3788925"/>
            <a:ext cx="2214900" cy="1112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rgbClr val="000000"/>
              </a:buClr>
              <a:buSzPts val="1000"/>
              <a:buNone/>
              <a:defRPr sz="1000">
                <a:solidFill>
                  <a:srgbClr val="000000"/>
                </a:solidFill>
              </a:defRPr>
            </a:lvl1pPr>
            <a:lvl2pPr lvl="1" rtl="0">
              <a:lnSpc>
                <a:spcPct val="100000"/>
              </a:lnSpc>
              <a:spcBef>
                <a:spcPts val="0"/>
              </a:spcBef>
              <a:spcAft>
                <a:spcPts val="0"/>
              </a:spcAft>
              <a:buClr>
                <a:srgbClr val="000000"/>
              </a:buClr>
              <a:buSzPts val="1000"/>
              <a:buNone/>
              <a:defRPr sz="1000">
                <a:solidFill>
                  <a:srgbClr val="000000"/>
                </a:solidFill>
              </a:defRPr>
            </a:lvl2pPr>
            <a:lvl3pPr lvl="2" rtl="0">
              <a:lnSpc>
                <a:spcPct val="100000"/>
              </a:lnSpc>
              <a:spcBef>
                <a:spcPts val="0"/>
              </a:spcBef>
              <a:spcAft>
                <a:spcPts val="0"/>
              </a:spcAft>
              <a:buClr>
                <a:srgbClr val="000000"/>
              </a:buClr>
              <a:buSzPts val="1000"/>
              <a:buNone/>
              <a:defRPr sz="1000">
                <a:solidFill>
                  <a:srgbClr val="000000"/>
                </a:solidFill>
              </a:defRPr>
            </a:lvl3pPr>
            <a:lvl4pPr lvl="3" rtl="0">
              <a:lnSpc>
                <a:spcPct val="100000"/>
              </a:lnSpc>
              <a:spcBef>
                <a:spcPts val="0"/>
              </a:spcBef>
              <a:spcAft>
                <a:spcPts val="0"/>
              </a:spcAft>
              <a:buClr>
                <a:srgbClr val="000000"/>
              </a:buClr>
              <a:buSzPts val="1000"/>
              <a:buNone/>
              <a:defRPr sz="1000">
                <a:solidFill>
                  <a:srgbClr val="000000"/>
                </a:solidFill>
              </a:defRPr>
            </a:lvl4pPr>
            <a:lvl5pPr lvl="4" rtl="0">
              <a:lnSpc>
                <a:spcPct val="100000"/>
              </a:lnSpc>
              <a:spcBef>
                <a:spcPts val="0"/>
              </a:spcBef>
              <a:spcAft>
                <a:spcPts val="0"/>
              </a:spcAft>
              <a:buClr>
                <a:srgbClr val="000000"/>
              </a:buClr>
              <a:buSzPts val="1000"/>
              <a:buNone/>
              <a:defRPr sz="1000">
                <a:solidFill>
                  <a:srgbClr val="000000"/>
                </a:solidFill>
              </a:defRPr>
            </a:lvl5pPr>
            <a:lvl6pPr lvl="5" rtl="0">
              <a:lnSpc>
                <a:spcPct val="100000"/>
              </a:lnSpc>
              <a:spcBef>
                <a:spcPts val="0"/>
              </a:spcBef>
              <a:spcAft>
                <a:spcPts val="0"/>
              </a:spcAft>
              <a:buClr>
                <a:srgbClr val="000000"/>
              </a:buClr>
              <a:buSzPts val="1000"/>
              <a:buNone/>
              <a:defRPr sz="1000">
                <a:solidFill>
                  <a:srgbClr val="000000"/>
                </a:solidFill>
              </a:defRPr>
            </a:lvl6pPr>
            <a:lvl7pPr lvl="6" rtl="0">
              <a:lnSpc>
                <a:spcPct val="100000"/>
              </a:lnSpc>
              <a:spcBef>
                <a:spcPts val="0"/>
              </a:spcBef>
              <a:spcAft>
                <a:spcPts val="0"/>
              </a:spcAft>
              <a:buClr>
                <a:srgbClr val="000000"/>
              </a:buClr>
              <a:buSzPts val="1000"/>
              <a:buNone/>
              <a:defRPr sz="1000">
                <a:solidFill>
                  <a:srgbClr val="000000"/>
                </a:solidFill>
              </a:defRPr>
            </a:lvl7pPr>
            <a:lvl8pPr lvl="7" rtl="0">
              <a:lnSpc>
                <a:spcPct val="100000"/>
              </a:lnSpc>
              <a:spcBef>
                <a:spcPts val="0"/>
              </a:spcBef>
              <a:spcAft>
                <a:spcPts val="0"/>
              </a:spcAft>
              <a:buClr>
                <a:srgbClr val="000000"/>
              </a:buClr>
              <a:buSzPts val="1000"/>
              <a:buNone/>
              <a:defRPr sz="1000">
                <a:solidFill>
                  <a:srgbClr val="000000"/>
                </a:solidFill>
              </a:defRPr>
            </a:lvl8pPr>
            <a:lvl9pPr lvl="8" rtl="0">
              <a:lnSpc>
                <a:spcPct val="100000"/>
              </a:lnSpc>
              <a:spcBef>
                <a:spcPts val="0"/>
              </a:spcBef>
              <a:spcAft>
                <a:spcPts val="0"/>
              </a:spcAft>
              <a:buClr>
                <a:srgbClr val="000000"/>
              </a:buClr>
              <a:buSzPts val="1000"/>
              <a:buNone/>
              <a:defRPr sz="1000">
                <a:solidFill>
                  <a:srgbClr val="000000"/>
                </a:solidFill>
              </a:defRPr>
            </a:lvl9pPr>
          </a:lstStyle>
          <a:p/>
        </p:txBody>
      </p:sp>
      <p:sp>
        <p:nvSpPr>
          <p:cNvPr id="97" name="Google Shape;97;p17"/>
          <p:cNvSpPr txBox="1"/>
          <p:nvPr>
            <p:ph idx="5" type="ctrTitle"/>
          </p:nvPr>
        </p:nvSpPr>
        <p:spPr>
          <a:xfrm>
            <a:off x="4702174" y="3389725"/>
            <a:ext cx="2475600" cy="384900"/>
          </a:xfrm>
          <a:prstGeom prst="rect">
            <a:avLst/>
          </a:prstGeom>
          <a:ln>
            <a:noFill/>
          </a:ln>
        </p:spPr>
        <p:txBody>
          <a:bodyPr anchorCtr="0" anchor="b" bIns="91425" lIns="91425" spcFirstLastPara="1" rIns="91425" wrap="square" tIns="91425">
            <a:noAutofit/>
          </a:bodyPr>
          <a:lstStyle>
            <a:lvl1pPr lvl="0" rtl="0">
              <a:spcBef>
                <a:spcPts val="0"/>
              </a:spcBef>
              <a:spcAft>
                <a:spcPts val="0"/>
              </a:spcAft>
              <a:buSzPts val="1600"/>
              <a:buNone/>
              <a:defRPr sz="1600"/>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p:txBody>
      </p:sp>
      <p:sp>
        <p:nvSpPr>
          <p:cNvPr id="98" name="Google Shape;98;p17"/>
          <p:cNvSpPr txBox="1"/>
          <p:nvPr>
            <p:ph idx="6" type="ctrTitle"/>
          </p:nvPr>
        </p:nvSpPr>
        <p:spPr>
          <a:xfrm rot="5400000">
            <a:off x="6860962" y="1407498"/>
            <a:ext cx="2449800" cy="487500"/>
          </a:xfrm>
          <a:prstGeom prst="rect">
            <a:avLst/>
          </a:prstGeom>
        </p:spPr>
        <p:txBody>
          <a:bodyPr anchorCtr="0" anchor="ctr"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p:txBody>
      </p:sp>
    </p:spTree>
  </p:cSld>
  <p:clrMapOvr>
    <a:masterClrMapping/>
  </p:clrMapOvr>
  <p:extLst>
    <p:ext uri="{DCECCB84-F9BA-43D5-87BE-67443E8EF086}">
      <p15:sldGuideLst>
        <p15:guide id="1" orient="horz" pos="510">
          <p15:clr>
            <a:srgbClr val="FA7B17"/>
          </p15:clr>
        </p15:guide>
        <p15:guide id="2" pos="454">
          <p15:clr>
            <a:srgbClr val="FA7B17"/>
          </p15:clr>
        </p15:guide>
      </p15:sldGuideLst>
    </p:ext>
  </p:extLst>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lumns 2">
  <p:cSld name="CUSTOM_34">
    <p:spTree>
      <p:nvGrpSpPr>
        <p:cNvPr id="99" name="Shape 99"/>
        <p:cNvGrpSpPr/>
        <p:nvPr/>
      </p:nvGrpSpPr>
      <p:grpSpPr>
        <a:xfrm>
          <a:off x="0" y="0"/>
          <a:ext cx="0" cy="0"/>
          <a:chOff x="0" y="0"/>
          <a:chExt cx="0" cy="0"/>
        </a:xfrm>
      </p:grpSpPr>
      <p:sp>
        <p:nvSpPr>
          <p:cNvPr id="100" name="Google Shape;100;p18"/>
          <p:cNvSpPr txBox="1"/>
          <p:nvPr>
            <p:ph type="ctrTitle"/>
          </p:nvPr>
        </p:nvSpPr>
        <p:spPr>
          <a:xfrm rot="5400000">
            <a:off x="6860962" y="1407498"/>
            <a:ext cx="2449800" cy="487500"/>
          </a:xfrm>
          <a:prstGeom prst="rect">
            <a:avLst/>
          </a:prstGeom>
        </p:spPr>
        <p:txBody>
          <a:bodyPr anchorCtr="0" anchor="ctr"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p:txBody>
      </p:sp>
      <p:sp>
        <p:nvSpPr>
          <p:cNvPr id="101" name="Google Shape;101;p18"/>
          <p:cNvSpPr txBox="1"/>
          <p:nvPr>
            <p:ph idx="1" type="subTitle"/>
          </p:nvPr>
        </p:nvSpPr>
        <p:spPr>
          <a:xfrm>
            <a:off x="1579064" y="2147200"/>
            <a:ext cx="1626600" cy="1112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rgbClr val="000000"/>
              </a:buClr>
              <a:buSzPts val="1000"/>
              <a:buNone/>
              <a:defRPr sz="1000"/>
            </a:lvl1pPr>
            <a:lvl2pPr lvl="1" rtl="0">
              <a:lnSpc>
                <a:spcPct val="100000"/>
              </a:lnSpc>
              <a:spcBef>
                <a:spcPts val="0"/>
              </a:spcBef>
              <a:spcAft>
                <a:spcPts val="0"/>
              </a:spcAft>
              <a:buClr>
                <a:srgbClr val="000000"/>
              </a:buClr>
              <a:buSzPts val="1000"/>
              <a:buNone/>
              <a:defRPr sz="1000">
                <a:solidFill>
                  <a:srgbClr val="000000"/>
                </a:solidFill>
              </a:defRPr>
            </a:lvl2pPr>
            <a:lvl3pPr lvl="2" rtl="0">
              <a:lnSpc>
                <a:spcPct val="100000"/>
              </a:lnSpc>
              <a:spcBef>
                <a:spcPts val="0"/>
              </a:spcBef>
              <a:spcAft>
                <a:spcPts val="0"/>
              </a:spcAft>
              <a:buClr>
                <a:srgbClr val="000000"/>
              </a:buClr>
              <a:buSzPts val="1000"/>
              <a:buNone/>
              <a:defRPr sz="1000">
                <a:solidFill>
                  <a:srgbClr val="000000"/>
                </a:solidFill>
              </a:defRPr>
            </a:lvl3pPr>
            <a:lvl4pPr lvl="3" rtl="0">
              <a:lnSpc>
                <a:spcPct val="100000"/>
              </a:lnSpc>
              <a:spcBef>
                <a:spcPts val="0"/>
              </a:spcBef>
              <a:spcAft>
                <a:spcPts val="0"/>
              </a:spcAft>
              <a:buClr>
                <a:srgbClr val="000000"/>
              </a:buClr>
              <a:buSzPts val="1000"/>
              <a:buNone/>
              <a:defRPr sz="1000">
                <a:solidFill>
                  <a:srgbClr val="000000"/>
                </a:solidFill>
              </a:defRPr>
            </a:lvl4pPr>
            <a:lvl5pPr lvl="4" rtl="0">
              <a:lnSpc>
                <a:spcPct val="100000"/>
              </a:lnSpc>
              <a:spcBef>
                <a:spcPts val="0"/>
              </a:spcBef>
              <a:spcAft>
                <a:spcPts val="0"/>
              </a:spcAft>
              <a:buClr>
                <a:srgbClr val="000000"/>
              </a:buClr>
              <a:buSzPts val="1000"/>
              <a:buNone/>
              <a:defRPr sz="1000">
                <a:solidFill>
                  <a:srgbClr val="000000"/>
                </a:solidFill>
              </a:defRPr>
            </a:lvl5pPr>
            <a:lvl6pPr lvl="5" rtl="0">
              <a:lnSpc>
                <a:spcPct val="100000"/>
              </a:lnSpc>
              <a:spcBef>
                <a:spcPts val="0"/>
              </a:spcBef>
              <a:spcAft>
                <a:spcPts val="0"/>
              </a:spcAft>
              <a:buClr>
                <a:srgbClr val="000000"/>
              </a:buClr>
              <a:buSzPts val="1000"/>
              <a:buNone/>
              <a:defRPr sz="1000">
                <a:solidFill>
                  <a:srgbClr val="000000"/>
                </a:solidFill>
              </a:defRPr>
            </a:lvl6pPr>
            <a:lvl7pPr lvl="6" rtl="0">
              <a:lnSpc>
                <a:spcPct val="100000"/>
              </a:lnSpc>
              <a:spcBef>
                <a:spcPts val="0"/>
              </a:spcBef>
              <a:spcAft>
                <a:spcPts val="0"/>
              </a:spcAft>
              <a:buClr>
                <a:srgbClr val="000000"/>
              </a:buClr>
              <a:buSzPts val="1000"/>
              <a:buNone/>
              <a:defRPr sz="1000">
                <a:solidFill>
                  <a:srgbClr val="000000"/>
                </a:solidFill>
              </a:defRPr>
            </a:lvl7pPr>
            <a:lvl8pPr lvl="7" rtl="0">
              <a:lnSpc>
                <a:spcPct val="100000"/>
              </a:lnSpc>
              <a:spcBef>
                <a:spcPts val="0"/>
              </a:spcBef>
              <a:spcAft>
                <a:spcPts val="0"/>
              </a:spcAft>
              <a:buClr>
                <a:srgbClr val="000000"/>
              </a:buClr>
              <a:buSzPts val="1000"/>
              <a:buNone/>
              <a:defRPr sz="1000">
                <a:solidFill>
                  <a:srgbClr val="000000"/>
                </a:solidFill>
              </a:defRPr>
            </a:lvl8pPr>
            <a:lvl9pPr lvl="8" rtl="0">
              <a:lnSpc>
                <a:spcPct val="100000"/>
              </a:lnSpc>
              <a:spcBef>
                <a:spcPts val="0"/>
              </a:spcBef>
              <a:spcAft>
                <a:spcPts val="0"/>
              </a:spcAft>
              <a:buClr>
                <a:srgbClr val="000000"/>
              </a:buClr>
              <a:buSzPts val="1000"/>
              <a:buNone/>
              <a:defRPr sz="1000">
                <a:solidFill>
                  <a:srgbClr val="000000"/>
                </a:solidFill>
              </a:defRPr>
            </a:lvl9pPr>
          </a:lstStyle>
          <a:p/>
        </p:txBody>
      </p:sp>
      <p:sp>
        <p:nvSpPr>
          <p:cNvPr id="102" name="Google Shape;102;p18"/>
          <p:cNvSpPr txBox="1"/>
          <p:nvPr>
            <p:ph idx="2" type="ctrTitle"/>
          </p:nvPr>
        </p:nvSpPr>
        <p:spPr>
          <a:xfrm>
            <a:off x="1579064" y="1762400"/>
            <a:ext cx="2619300" cy="384900"/>
          </a:xfrm>
          <a:prstGeom prst="rect">
            <a:avLst/>
          </a:prstGeom>
          <a:ln>
            <a:noFill/>
          </a:ln>
        </p:spPr>
        <p:txBody>
          <a:bodyPr anchorCtr="0" anchor="b" bIns="91425" lIns="91425" spcFirstLastPara="1" rIns="91425" wrap="square" tIns="91425">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
        <p:nvSpPr>
          <p:cNvPr id="103" name="Google Shape;103;p18"/>
          <p:cNvSpPr txBox="1"/>
          <p:nvPr>
            <p:ph idx="3" type="subTitle"/>
          </p:nvPr>
        </p:nvSpPr>
        <p:spPr>
          <a:xfrm>
            <a:off x="4068269" y="2147200"/>
            <a:ext cx="1626600" cy="11124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Clr>
                <a:srgbClr val="000000"/>
              </a:buClr>
              <a:buSzPts val="1000"/>
              <a:buNone/>
              <a:defRPr sz="1000">
                <a:solidFill>
                  <a:srgbClr val="000000"/>
                </a:solidFill>
              </a:defRPr>
            </a:lvl1pPr>
            <a:lvl2pPr lvl="1" rtl="0" algn="r">
              <a:lnSpc>
                <a:spcPct val="100000"/>
              </a:lnSpc>
              <a:spcBef>
                <a:spcPts val="0"/>
              </a:spcBef>
              <a:spcAft>
                <a:spcPts val="0"/>
              </a:spcAft>
              <a:buClr>
                <a:srgbClr val="000000"/>
              </a:buClr>
              <a:buSzPts val="1000"/>
              <a:buNone/>
              <a:defRPr sz="1000">
                <a:solidFill>
                  <a:srgbClr val="000000"/>
                </a:solidFill>
              </a:defRPr>
            </a:lvl2pPr>
            <a:lvl3pPr lvl="2" rtl="0" algn="r">
              <a:lnSpc>
                <a:spcPct val="100000"/>
              </a:lnSpc>
              <a:spcBef>
                <a:spcPts val="0"/>
              </a:spcBef>
              <a:spcAft>
                <a:spcPts val="0"/>
              </a:spcAft>
              <a:buClr>
                <a:srgbClr val="000000"/>
              </a:buClr>
              <a:buSzPts val="1000"/>
              <a:buNone/>
              <a:defRPr sz="1000">
                <a:solidFill>
                  <a:srgbClr val="000000"/>
                </a:solidFill>
              </a:defRPr>
            </a:lvl3pPr>
            <a:lvl4pPr lvl="3" rtl="0" algn="r">
              <a:lnSpc>
                <a:spcPct val="100000"/>
              </a:lnSpc>
              <a:spcBef>
                <a:spcPts val="0"/>
              </a:spcBef>
              <a:spcAft>
                <a:spcPts val="0"/>
              </a:spcAft>
              <a:buClr>
                <a:srgbClr val="000000"/>
              </a:buClr>
              <a:buSzPts val="1000"/>
              <a:buNone/>
              <a:defRPr sz="1000">
                <a:solidFill>
                  <a:srgbClr val="000000"/>
                </a:solidFill>
              </a:defRPr>
            </a:lvl4pPr>
            <a:lvl5pPr lvl="4" rtl="0" algn="r">
              <a:lnSpc>
                <a:spcPct val="100000"/>
              </a:lnSpc>
              <a:spcBef>
                <a:spcPts val="0"/>
              </a:spcBef>
              <a:spcAft>
                <a:spcPts val="0"/>
              </a:spcAft>
              <a:buClr>
                <a:srgbClr val="000000"/>
              </a:buClr>
              <a:buSzPts val="1000"/>
              <a:buNone/>
              <a:defRPr sz="1000">
                <a:solidFill>
                  <a:srgbClr val="000000"/>
                </a:solidFill>
              </a:defRPr>
            </a:lvl5pPr>
            <a:lvl6pPr lvl="5" rtl="0" algn="r">
              <a:lnSpc>
                <a:spcPct val="100000"/>
              </a:lnSpc>
              <a:spcBef>
                <a:spcPts val="0"/>
              </a:spcBef>
              <a:spcAft>
                <a:spcPts val="0"/>
              </a:spcAft>
              <a:buClr>
                <a:srgbClr val="000000"/>
              </a:buClr>
              <a:buSzPts val="1000"/>
              <a:buNone/>
              <a:defRPr sz="1000">
                <a:solidFill>
                  <a:srgbClr val="000000"/>
                </a:solidFill>
              </a:defRPr>
            </a:lvl6pPr>
            <a:lvl7pPr lvl="6" rtl="0" algn="r">
              <a:lnSpc>
                <a:spcPct val="100000"/>
              </a:lnSpc>
              <a:spcBef>
                <a:spcPts val="0"/>
              </a:spcBef>
              <a:spcAft>
                <a:spcPts val="0"/>
              </a:spcAft>
              <a:buClr>
                <a:srgbClr val="000000"/>
              </a:buClr>
              <a:buSzPts val="1000"/>
              <a:buNone/>
              <a:defRPr sz="1000">
                <a:solidFill>
                  <a:srgbClr val="000000"/>
                </a:solidFill>
              </a:defRPr>
            </a:lvl7pPr>
            <a:lvl8pPr lvl="7" rtl="0" algn="r">
              <a:lnSpc>
                <a:spcPct val="100000"/>
              </a:lnSpc>
              <a:spcBef>
                <a:spcPts val="0"/>
              </a:spcBef>
              <a:spcAft>
                <a:spcPts val="0"/>
              </a:spcAft>
              <a:buClr>
                <a:srgbClr val="000000"/>
              </a:buClr>
              <a:buSzPts val="1000"/>
              <a:buNone/>
              <a:defRPr sz="1000">
                <a:solidFill>
                  <a:srgbClr val="000000"/>
                </a:solidFill>
              </a:defRPr>
            </a:lvl8pPr>
            <a:lvl9pPr lvl="8" rtl="0" algn="r">
              <a:lnSpc>
                <a:spcPct val="100000"/>
              </a:lnSpc>
              <a:spcBef>
                <a:spcPts val="0"/>
              </a:spcBef>
              <a:spcAft>
                <a:spcPts val="0"/>
              </a:spcAft>
              <a:buClr>
                <a:srgbClr val="000000"/>
              </a:buClr>
              <a:buSzPts val="1000"/>
              <a:buNone/>
              <a:defRPr sz="1000">
                <a:solidFill>
                  <a:srgbClr val="000000"/>
                </a:solidFill>
              </a:defRPr>
            </a:lvl9pPr>
          </a:lstStyle>
          <a:p/>
        </p:txBody>
      </p:sp>
      <p:sp>
        <p:nvSpPr>
          <p:cNvPr id="104" name="Google Shape;104;p18"/>
          <p:cNvSpPr txBox="1"/>
          <p:nvPr>
            <p:ph idx="4" type="ctrTitle"/>
          </p:nvPr>
        </p:nvSpPr>
        <p:spPr>
          <a:xfrm>
            <a:off x="3075567" y="1762400"/>
            <a:ext cx="2619300" cy="384900"/>
          </a:xfrm>
          <a:prstGeom prst="rect">
            <a:avLst/>
          </a:prstGeom>
          <a:ln>
            <a:noFill/>
          </a:ln>
        </p:spPr>
        <p:txBody>
          <a:bodyPr anchorCtr="0" anchor="b" bIns="91425" lIns="91425" spcFirstLastPara="1" rIns="91425" wrap="square" tIns="91425">
            <a:noAutofit/>
          </a:bodyPr>
          <a:lstStyle>
            <a:lvl1pPr lvl="0" rtl="0" algn="r">
              <a:spcBef>
                <a:spcPts val="0"/>
              </a:spcBef>
              <a:spcAft>
                <a:spcPts val="0"/>
              </a:spcAft>
              <a:buSzPts val="1800"/>
              <a:buNone/>
              <a:defRPr sz="1800"/>
            </a:lvl1pPr>
            <a:lvl2pPr lvl="1" rtl="0" algn="r">
              <a:spcBef>
                <a:spcPts val="0"/>
              </a:spcBef>
              <a:spcAft>
                <a:spcPts val="0"/>
              </a:spcAft>
              <a:buSzPts val="1800"/>
              <a:buNone/>
              <a:defRPr sz="1800"/>
            </a:lvl2pPr>
            <a:lvl3pPr lvl="2" rtl="0" algn="r">
              <a:spcBef>
                <a:spcPts val="0"/>
              </a:spcBef>
              <a:spcAft>
                <a:spcPts val="0"/>
              </a:spcAft>
              <a:buSzPts val="1800"/>
              <a:buNone/>
              <a:defRPr sz="1800"/>
            </a:lvl3pPr>
            <a:lvl4pPr lvl="3" rtl="0" algn="r">
              <a:spcBef>
                <a:spcPts val="0"/>
              </a:spcBef>
              <a:spcAft>
                <a:spcPts val="0"/>
              </a:spcAft>
              <a:buSzPts val="1800"/>
              <a:buNone/>
              <a:defRPr sz="1800"/>
            </a:lvl4pPr>
            <a:lvl5pPr lvl="4" rtl="0" algn="r">
              <a:spcBef>
                <a:spcPts val="0"/>
              </a:spcBef>
              <a:spcAft>
                <a:spcPts val="0"/>
              </a:spcAft>
              <a:buSzPts val="1800"/>
              <a:buNone/>
              <a:defRPr sz="1800"/>
            </a:lvl5pPr>
            <a:lvl6pPr lvl="5" rtl="0" algn="r">
              <a:spcBef>
                <a:spcPts val="0"/>
              </a:spcBef>
              <a:spcAft>
                <a:spcPts val="0"/>
              </a:spcAft>
              <a:buSzPts val="1800"/>
              <a:buNone/>
              <a:defRPr sz="1800"/>
            </a:lvl6pPr>
            <a:lvl7pPr lvl="6" rtl="0" algn="r">
              <a:spcBef>
                <a:spcPts val="0"/>
              </a:spcBef>
              <a:spcAft>
                <a:spcPts val="0"/>
              </a:spcAft>
              <a:buSzPts val="1800"/>
              <a:buNone/>
              <a:defRPr sz="1800"/>
            </a:lvl7pPr>
            <a:lvl8pPr lvl="7" rtl="0" algn="r">
              <a:spcBef>
                <a:spcPts val="0"/>
              </a:spcBef>
              <a:spcAft>
                <a:spcPts val="0"/>
              </a:spcAft>
              <a:buSzPts val="1800"/>
              <a:buNone/>
              <a:defRPr sz="1800"/>
            </a:lvl8pPr>
            <a:lvl9pPr lvl="8" rtl="0" algn="r">
              <a:spcBef>
                <a:spcPts val="0"/>
              </a:spcBef>
              <a:spcAft>
                <a:spcPts val="0"/>
              </a:spcAft>
              <a:buSzPts val="1800"/>
              <a:buNone/>
              <a:defRPr sz="1800"/>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ext 6">
  <p:cSld name="CUSTOM_11_1_2_1">
    <p:spTree>
      <p:nvGrpSpPr>
        <p:cNvPr id="105" name="Shape 105"/>
        <p:cNvGrpSpPr/>
        <p:nvPr/>
      </p:nvGrpSpPr>
      <p:grpSpPr>
        <a:xfrm>
          <a:off x="0" y="0"/>
          <a:ext cx="0" cy="0"/>
          <a:chOff x="0" y="0"/>
          <a:chExt cx="0" cy="0"/>
        </a:xfrm>
      </p:grpSpPr>
      <p:sp>
        <p:nvSpPr>
          <p:cNvPr id="106" name="Google Shape;106;p19"/>
          <p:cNvSpPr txBox="1"/>
          <p:nvPr>
            <p:ph type="ctrTitle"/>
          </p:nvPr>
        </p:nvSpPr>
        <p:spPr>
          <a:xfrm>
            <a:off x="831200" y="376498"/>
            <a:ext cx="3867300" cy="2054100"/>
          </a:xfrm>
          <a:prstGeom prst="rect">
            <a:avLst/>
          </a:prstGeom>
        </p:spPr>
        <p:txBody>
          <a:bodyPr anchorCtr="0" anchor="b"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Clr>
                <a:schemeClr val="lt1"/>
              </a:buClr>
              <a:buSzPts val="1600"/>
              <a:buNone/>
              <a:defRPr sz="1600">
                <a:solidFill>
                  <a:schemeClr val="lt1"/>
                </a:solidFill>
              </a:defRPr>
            </a:lvl2pPr>
            <a:lvl3pPr lvl="2" rtl="0">
              <a:spcBef>
                <a:spcPts val="0"/>
              </a:spcBef>
              <a:spcAft>
                <a:spcPts val="0"/>
              </a:spcAft>
              <a:buClr>
                <a:schemeClr val="lt1"/>
              </a:buClr>
              <a:buSzPts val="1600"/>
              <a:buNone/>
              <a:defRPr sz="1600">
                <a:solidFill>
                  <a:schemeClr val="lt1"/>
                </a:solidFill>
              </a:defRPr>
            </a:lvl3pPr>
            <a:lvl4pPr lvl="3" rtl="0">
              <a:spcBef>
                <a:spcPts val="0"/>
              </a:spcBef>
              <a:spcAft>
                <a:spcPts val="0"/>
              </a:spcAft>
              <a:buClr>
                <a:schemeClr val="lt1"/>
              </a:buClr>
              <a:buSzPts val="1600"/>
              <a:buNone/>
              <a:defRPr sz="1600">
                <a:solidFill>
                  <a:schemeClr val="lt1"/>
                </a:solidFill>
              </a:defRPr>
            </a:lvl4pPr>
            <a:lvl5pPr lvl="4" rtl="0">
              <a:spcBef>
                <a:spcPts val="0"/>
              </a:spcBef>
              <a:spcAft>
                <a:spcPts val="0"/>
              </a:spcAft>
              <a:buClr>
                <a:schemeClr val="lt1"/>
              </a:buClr>
              <a:buSzPts val="1600"/>
              <a:buNone/>
              <a:defRPr sz="1600">
                <a:solidFill>
                  <a:schemeClr val="lt1"/>
                </a:solidFill>
              </a:defRPr>
            </a:lvl5pPr>
            <a:lvl6pPr lvl="5" rtl="0">
              <a:spcBef>
                <a:spcPts val="0"/>
              </a:spcBef>
              <a:spcAft>
                <a:spcPts val="0"/>
              </a:spcAft>
              <a:buClr>
                <a:schemeClr val="lt1"/>
              </a:buClr>
              <a:buSzPts val="1600"/>
              <a:buNone/>
              <a:defRPr sz="1600">
                <a:solidFill>
                  <a:schemeClr val="lt1"/>
                </a:solidFill>
              </a:defRPr>
            </a:lvl6pPr>
            <a:lvl7pPr lvl="6" rtl="0">
              <a:spcBef>
                <a:spcPts val="0"/>
              </a:spcBef>
              <a:spcAft>
                <a:spcPts val="0"/>
              </a:spcAft>
              <a:buClr>
                <a:schemeClr val="lt1"/>
              </a:buClr>
              <a:buSzPts val="1600"/>
              <a:buNone/>
              <a:defRPr sz="1600">
                <a:solidFill>
                  <a:schemeClr val="lt1"/>
                </a:solidFill>
              </a:defRPr>
            </a:lvl7pPr>
            <a:lvl8pPr lvl="7" rtl="0">
              <a:spcBef>
                <a:spcPts val="0"/>
              </a:spcBef>
              <a:spcAft>
                <a:spcPts val="0"/>
              </a:spcAft>
              <a:buClr>
                <a:schemeClr val="lt1"/>
              </a:buClr>
              <a:buSzPts val="1600"/>
              <a:buNone/>
              <a:defRPr sz="1600">
                <a:solidFill>
                  <a:schemeClr val="lt1"/>
                </a:solidFill>
              </a:defRPr>
            </a:lvl8pPr>
            <a:lvl9pPr lvl="8" rtl="0">
              <a:spcBef>
                <a:spcPts val="0"/>
              </a:spcBef>
              <a:spcAft>
                <a:spcPts val="0"/>
              </a:spcAft>
              <a:buClr>
                <a:schemeClr val="lt1"/>
              </a:buClr>
              <a:buSzPts val="1600"/>
              <a:buNone/>
              <a:defRPr sz="1600">
                <a:solidFill>
                  <a:schemeClr val="lt1"/>
                </a:solidFill>
              </a:defRPr>
            </a:lvl9pPr>
          </a:lstStyle>
          <a:p/>
        </p:txBody>
      </p:sp>
      <p:sp>
        <p:nvSpPr>
          <p:cNvPr id="107" name="Google Shape;107;p19"/>
          <p:cNvSpPr txBox="1"/>
          <p:nvPr>
            <p:ph idx="1" type="subTitle"/>
          </p:nvPr>
        </p:nvSpPr>
        <p:spPr>
          <a:xfrm>
            <a:off x="831200" y="2314225"/>
            <a:ext cx="3081600" cy="1784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Clr>
                <a:schemeClr val="lt1"/>
              </a:buClr>
              <a:buSzPts val="1200"/>
              <a:buNone/>
              <a:defRPr>
                <a:solidFill>
                  <a:schemeClr val="lt1"/>
                </a:solidFill>
              </a:defRPr>
            </a:lvl2pPr>
            <a:lvl3pPr lvl="2" rtl="0">
              <a:lnSpc>
                <a:spcPct val="100000"/>
              </a:lnSpc>
              <a:spcBef>
                <a:spcPts val="0"/>
              </a:spcBef>
              <a:spcAft>
                <a:spcPts val="0"/>
              </a:spcAft>
              <a:buClr>
                <a:schemeClr val="lt1"/>
              </a:buClr>
              <a:buSzPts val="1200"/>
              <a:buNone/>
              <a:defRPr>
                <a:solidFill>
                  <a:schemeClr val="lt1"/>
                </a:solidFill>
              </a:defRPr>
            </a:lvl3pPr>
            <a:lvl4pPr lvl="3" rtl="0">
              <a:lnSpc>
                <a:spcPct val="100000"/>
              </a:lnSpc>
              <a:spcBef>
                <a:spcPts val="0"/>
              </a:spcBef>
              <a:spcAft>
                <a:spcPts val="0"/>
              </a:spcAft>
              <a:buClr>
                <a:schemeClr val="lt1"/>
              </a:buClr>
              <a:buSzPts val="1200"/>
              <a:buNone/>
              <a:defRPr>
                <a:solidFill>
                  <a:schemeClr val="lt1"/>
                </a:solidFill>
              </a:defRPr>
            </a:lvl4pPr>
            <a:lvl5pPr lvl="4" rtl="0">
              <a:lnSpc>
                <a:spcPct val="100000"/>
              </a:lnSpc>
              <a:spcBef>
                <a:spcPts val="0"/>
              </a:spcBef>
              <a:spcAft>
                <a:spcPts val="0"/>
              </a:spcAft>
              <a:buClr>
                <a:schemeClr val="lt1"/>
              </a:buClr>
              <a:buSzPts val="1200"/>
              <a:buNone/>
              <a:defRPr>
                <a:solidFill>
                  <a:schemeClr val="lt1"/>
                </a:solidFill>
              </a:defRPr>
            </a:lvl5pPr>
            <a:lvl6pPr lvl="5" rtl="0">
              <a:lnSpc>
                <a:spcPct val="100000"/>
              </a:lnSpc>
              <a:spcBef>
                <a:spcPts val="0"/>
              </a:spcBef>
              <a:spcAft>
                <a:spcPts val="0"/>
              </a:spcAft>
              <a:buClr>
                <a:schemeClr val="lt1"/>
              </a:buClr>
              <a:buSzPts val="1200"/>
              <a:buNone/>
              <a:defRPr>
                <a:solidFill>
                  <a:schemeClr val="lt1"/>
                </a:solidFill>
              </a:defRPr>
            </a:lvl6pPr>
            <a:lvl7pPr lvl="6" rtl="0">
              <a:lnSpc>
                <a:spcPct val="100000"/>
              </a:lnSpc>
              <a:spcBef>
                <a:spcPts val="0"/>
              </a:spcBef>
              <a:spcAft>
                <a:spcPts val="0"/>
              </a:spcAft>
              <a:buClr>
                <a:schemeClr val="lt1"/>
              </a:buClr>
              <a:buSzPts val="1200"/>
              <a:buNone/>
              <a:defRPr>
                <a:solidFill>
                  <a:schemeClr val="lt1"/>
                </a:solidFill>
              </a:defRPr>
            </a:lvl7pPr>
            <a:lvl8pPr lvl="7" rtl="0">
              <a:lnSpc>
                <a:spcPct val="100000"/>
              </a:lnSpc>
              <a:spcBef>
                <a:spcPts val="0"/>
              </a:spcBef>
              <a:spcAft>
                <a:spcPts val="0"/>
              </a:spcAft>
              <a:buClr>
                <a:schemeClr val="lt1"/>
              </a:buClr>
              <a:buSzPts val="1200"/>
              <a:buNone/>
              <a:defRPr>
                <a:solidFill>
                  <a:schemeClr val="lt1"/>
                </a:solidFill>
              </a:defRPr>
            </a:lvl8pPr>
            <a:lvl9pPr lvl="8" rtl="0">
              <a:lnSpc>
                <a:spcPct val="100000"/>
              </a:lnSpc>
              <a:spcBef>
                <a:spcPts val="0"/>
              </a:spcBef>
              <a:spcAft>
                <a:spcPts val="0"/>
              </a:spcAft>
              <a:buClr>
                <a:schemeClr val="lt1"/>
              </a:buClr>
              <a:buSzPts val="1200"/>
              <a:buNone/>
              <a:defRPr>
                <a:solidFill>
                  <a:schemeClr val="lt1"/>
                </a:solidFill>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redits">
  <p:cSld name="CUSTOM_25">
    <p:spTree>
      <p:nvGrpSpPr>
        <p:cNvPr id="108" name="Shape 108"/>
        <p:cNvGrpSpPr/>
        <p:nvPr/>
      </p:nvGrpSpPr>
      <p:grpSpPr>
        <a:xfrm>
          <a:off x="0" y="0"/>
          <a:ext cx="0" cy="0"/>
          <a:chOff x="0" y="0"/>
          <a:chExt cx="0" cy="0"/>
        </a:xfrm>
      </p:grpSpPr>
      <p:sp>
        <p:nvSpPr>
          <p:cNvPr id="109" name="Google Shape;109;p20"/>
          <p:cNvSpPr txBox="1"/>
          <p:nvPr>
            <p:ph idx="1" type="body"/>
          </p:nvPr>
        </p:nvSpPr>
        <p:spPr>
          <a:xfrm>
            <a:off x="642050" y="2134800"/>
            <a:ext cx="5308200" cy="14760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Clr>
                <a:srgbClr val="000000"/>
              </a:buClr>
              <a:buSzPts val="1200"/>
              <a:buChar char="●"/>
              <a:defRPr>
                <a:solidFill>
                  <a:srgbClr val="000000"/>
                </a:solidFill>
              </a:defRPr>
            </a:lvl1pPr>
            <a:lvl2pPr indent="-304800" lvl="1" marL="914400" rtl="0">
              <a:spcBef>
                <a:spcPts val="1600"/>
              </a:spcBef>
              <a:spcAft>
                <a:spcPts val="0"/>
              </a:spcAft>
              <a:buClr>
                <a:srgbClr val="000000"/>
              </a:buClr>
              <a:buSzPts val="1200"/>
              <a:buChar char="○"/>
              <a:defRPr>
                <a:solidFill>
                  <a:srgbClr val="000000"/>
                </a:solidFill>
              </a:defRPr>
            </a:lvl2pPr>
            <a:lvl3pPr indent="-304800" lvl="2" marL="1371600" rtl="0">
              <a:spcBef>
                <a:spcPts val="1600"/>
              </a:spcBef>
              <a:spcAft>
                <a:spcPts val="0"/>
              </a:spcAft>
              <a:buClr>
                <a:srgbClr val="000000"/>
              </a:buClr>
              <a:buSzPts val="1200"/>
              <a:buChar char="■"/>
              <a:defRPr>
                <a:solidFill>
                  <a:srgbClr val="000000"/>
                </a:solidFill>
              </a:defRPr>
            </a:lvl3pPr>
            <a:lvl4pPr indent="-304800" lvl="3" marL="1828800" rtl="0">
              <a:spcBef>
                <a:spcPts val="1600"/>
              </a:spcBef>
              <a:spcAft>
                <a:spcPts val="0"/>
              </a:spcAft>
              <a:buClr>
                <a:srgbClr val="000000"/>
              </a:buClr>
              <a:buSzPts val="1200"/>
              <a:buChar char="●"/>
              <a:defRPr>
                <a:solidFill>
                  <a:srgbClr val="000000"/>
                </a:solidFill>
              </a:defRPr>
            </a:lvl4pPr>
            <a:lvl5pPr indent="-304800" lvl="4" marL="2286000" rtl="0">
              <a:spcBef>
                <a:spcPts val="1600"/>
              </a:spcBef>
              <a:spcAft>
                <a:spcPts val="0"/>
              </a:spcAft>
              <a:buClr>
                <a:srgbClr val="000000"/>
              </a:buClr>
              <a:buSzPts val="1200"/>
              <a:buChar char="○"/>
              <a:defRPr>
                <a:solidFill>
                  <a:srgbClr val="000000"/>
                </a:solidFill>
              </a:defRPr>
            </a:lvl5pPr>
            <a:lvl6pPr indent="-304800" lvl="5" marL="2743200" rtl="0">
              <a:spcBef>
                <a:spcPts val="1600"/>
              </a:spcBef>
              <a:spcAft>
                <a:spcPts val="0"/>
              </a:spcAft>
              <a:buClr>
                <a:srgbClr val="000000"/>
              </a:buClr>
              <a:buSzPts val="1200"/>
              <a:buChar char="■"/>
              <a:defRPr>
                <a:solidFill>
                  <a:srgbClr val="000000"/>
                </a:solidFill>
              </a:defRPr>
            </a:lvl6pPr>
            <a:lvl7pPr indent="-304800" lvl="6" marL="3200400" rtl="0">
              <a:spcBef>
                <a:spcPts val="1600"/>
              </a:spcBef>
              <a:spcAft>
                <a:spcPts val="0"/>
              </a:spcAft>
              <a:buClr>
                <a:srgbClr val="000000"/>
              </a:buClr>
              <a:buSzPts val="1200"/>
              <a:buChar char="●"/>
              <a:defRPr>
                <a:solidFill>
                  <a:srgbClr val="000000"/>
                </a:solidFill>
              </a:defRPr>
            </a:lvl7pPr>
            <a:lvl8pPr indent="-304800" lvl="7" marL="3657600" rtl="0">
              <a:spcBef>
                <a:spcPts val="1600"/>
              </a:spcBef>
              <a:spcAft>
                <a:spcPts val="0"/>
              </a:spcAft>
              <a:buClr>
                <a:srgbClr val="000000"/>
              </a:buClr>
              <a:buSzPts val="1200"/>
              <a:buChar char="○"/>
              <a:defRPr>
                <a:solidFill>
                  <a:srgbClr val="000000"/>
                </a:solidFill>
              </a:defRPr>
            </a:lvl8pPr>
            <a:lvl9pPr indent="-304800" lvl="8" marL="4114800" rtl="0">
              <a:spcBef>
                <a:spcPts val="1600"/>
              </a:spcBef>
              <a:spcAft>
                <a:spcPts val="1600"/>
              </a:spcAft>
              <a:buClr>
                <a:srgbClr val="000000"/>
              </a:buClr>
              <a:buSzPts val="1200"/>
              <a:buChar char="■"/>
              <a:defRPr>
                <a:solidFill>
                  <a:srgbClr val="000000"/>
                </a:solidFill>
              </a:defRPr>
            </a:lvl9pPr>
          </a:lstStyle>
          <a:p/>
        </p:txBody>
      </p:sp>
      <p:sp>
        <p:nvSpPr>
          <p:cNvPr id="110" name="Google Shape;110;p20"/>
          <p:cNvSpPr txBox="1"/>
          <p:nvPr>
            <p:ph type="ctrTitle"/>
          </p:nvPr>
        </p:nvSpPr>
        <p:spPr>
          <a:xfrm rot="5400000">
            <a:off x="6923109" y="1407498"/>
            <a:ext cx="2449800" cy="487500"/>
          </a:xfrm>
          <a:prstGeom prst="rect">
            <a:avLst/>
          </a:prstGeom>
        </p:spPr>
        <p:txBody>
          <a:bodyPr anchorCtr="0" anchor="ctr"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CUSTOM_12">
    <p:spTree>
      <p:nvGrpSpPr>
        <p:cNvPr id="11" name="Shape 11"/>
        <p:cNvGrpSpPr/>
        <p:nvPr/>
      </p:nvGrpSpPr>
      <p:grpSpPr>
        <a:xfrm>
          <a:off x="0" y="0"/>
          <a:ext cx="0" cy="0"/>
          <a:chOff x="0" y="0"/>
          <a:chExt cx="0" cy="0"/>
        </a:xfrm>
      </p:grpSpPr>
      <p:sp>
        <p:nvSpPr>
          <p:cNvPr id="12" name="Google Shape;12;p3"/>
          <p:cNvSpPr txBox="1"/>
          <p:nvPr>
            <p:ph type="ctrTitle"/>
          </p:nvPr>
        </p:nvSpPr>
        <p:spPr>
          <a:xfrm>
            <a:off x="3423902" y="387473"/>
            <a:ext cx="2251800" cy="577800"/>
          </a:xfrm>
          <a:prstGeom prst="rect">
            <a:avLst/>
          </a:prstGeom>
        </p:spPr>
        <p:txBody>
          <a:bodyPr anchorCtr="0" anchor="b" bIns="91425" lIns="91425" spcFirstLastPara="1" rIns="91425" wrap="square" tIns="91425">
            <a:noAutofit/>
          </a:bodyPr>
          <a:lstStyle>
            <a:lvl1pPr lvl="0" rtl="0">
              <a:spcBef>
                <a:spcPts val="0"/>
              </a:spcBef>
              <a:spcAft>
                <a:spcPts val="0"/>
              </a:spcAft>
              <a:buSzPts val="1200"/>
              <a:buNone/>
              <a:defRPr sz="12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13" name="Google Shape;13;p3"/>
          <p:cNvSpPr txBox="1"/>
          <p:nvPr>
            <p:ph idx="1" type="subTitle"/>
          </p:nvPr>
        </p:nvSpPr>
        <p:spPr>
          <a:xfrm>
            <a:off x="3423900" y="802521"/>
            <a:ext cx="1906500" cy="572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14" name="Google Shape;14;p3"/>
          <p:cNvSpPr txBox="1"/>
          <p:nvPr>
            <p:ph hasCustomPrompt="1" idx="2" type="title"/>
          </p:nvPr>
        </p:nvSpPr>
        <p:spPr>
          <a:xfrm>
            <a:off x="2023007" y="654113"/>
            <a:ext cx="1739100" cy="5778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sz="4800"/>
            </a:lvl1pPr>
            <a:lvl2pPr lvl="1"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15" name="Google Shape;15;p3"/>
          <p:cNvSpPr txBox="1"/>
          <p:nvPr>
            <p:ph idx="3" type="ctrTitle"/>
          </p:nvPr>
        </p:nvSpPr>
        <p:spPr>
          <a:xfrm>
            <a:off x="3425264" y="1224286"/>
            <a:ext cx="2251800" cy="577800"/>
          </a:xfrm>
          <a:prstGeom prst="rect">
            <a:avLst/>
          </a:prstGeom>
        </p:spPr>
        <p:txBody>
          <a:bodyPr anchorCtr="0" anchor="b" bIns="91425" lIns="91425" spcFirstLastPara="1" rIns="91425" wrap="square" tIns="91425">
            <a:noAutofit/>
          </a:bodyPr>
          <a:lstStyle>
            <a:lvl1pPr lvl="0" rtl="0">
              <a:spcBef>
                <a:spcPts val="0"/>
              </a:spcBef>
              <a:spcAft>
                <a:spcPts val="0"/>
              </a:spcAft>
              <a:buSzPts val="1200"/>
              <a:buNone/>
              <a:defRPr sz="12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16" name="Google Shape;16;p3"/>
          <p:cNvSpPr txBox="1"/>
          <p:nvPr>
            <p:ph idx="4" type="subTitle"/>
          </p:nvPr>
        </p:nvSpPr>
        <p:spPr>
          <a:xfrm>
            <a:off x="3425259" y="1638859"/>
            <a:ext cx="1976700" cy="572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17" name="Google Shape;17;p3"/>
          <p:cNvSpPr txBox="1"/>
          <p:nvPr>
            <p:ph hasCustomPrompt="1" idx="5" type="title"/>
          </p:nvPr>
        </p:nvSpPr>
        <p:spPr>
          <a:xfrm>
            <a:off x="2023007" y="1488788"/>
            <a:ext cx="1615200" cy="5778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sz="4800"/>
            </a:lvl1pPr>
            <a:lvl2pPr lvl="1"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18" name="Google Shape;18;p3"/>
          <p:cNvSpPr txBox="1"/>
          <p:nvPr>
            <p:ph idx="6" type="ctrTitle"/>
          </p:nvPr>
        </p:nvSpPr>
        <p:spPr>
          <a:xfrm>
            <a:off x="3427999" y="2061098"/>
            <a:ext cx="2251800" cy="577800"/>
          </a:xfrm>
          <a:prstGeom prst="rect">
            <a:avLst/>
          </a:prstGeom>
        </p:spPr>
        <p:txBody>
          <a:bodyPr anchorCtr="0" anchor="b" bIns="91425" lIns="91425" spcFirstLastPara="1" rIns="91425" wrap="square" tIns="91425">
            <a:noAutofit/>
          </a:bodyPr>
          <a:lstStyle>
            <a:lvl1pPr lvl="0" rtl="0">
              <a:spcBef>
                <a:spcPts val="0"/>
              </a:spcBef>
              <a:spcAft>
                <a:spcPts val="0"/>
              </a:spcAft>
              <a:buSzPts val="1200"/>
              <a:buNone/>
              <a:defRPr sz="12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19" name="Google Shape;19;p3"/>
          <p:cNvSpPr txBox="1"/>
          <p:nvPr>
            <p:ph idx="7" type="subTitle"/>
          </p:nvPr>
        </p:nvSpPr>
        <p:spPr>
          <a:xfrm>
            <a:off x="3427997" y="2475197"/>
            <a:ext cx="1906500" cy="572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20" name="Google Shape;20;p3"/>
          <p:cNvSpPr txBox="1"/>
          <p:nvPr>
            <p:ph hasCustomPrompt="1" idx="8" type="title"/>
          </p:nvPr>
        </p:nvSpPr>
        <p:spPr>
          <a:xfrm>
            <a:off x="2023007" y="2323463"/>
            <a:ext cx="1573500" cy="5778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sz="4800"/>
            </a:lvl1pPr>
            <a:lvl2pPr lvl="1"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21" name="Google Shape;21;p3"/>
          <p:cNvSpPr txBox="1"/>
          <p:nvPr>
            <p:ph idx="9" type="ctrTitle"/>
          </p:nvPr>
        </p:nvSpPr>
        <p:spPr>
          <a:xfrm rot="5400000">
            <a:off x="6601629" y="1646270"/>
            <a:ext cx="2913300" cy="487500"/>
          </a:xfrm>
          <a:prstGeom prst="rect">
            <a:avLst/>
          </a:prstGeom>
        </p:spPr>
        <p:txBody>
          <a:bodyPr anchorCtr="0" anchor="ctr" bIns="91425" lIns="91425" spcFirstLastPara="1" rIns="91425" wrap="square" tIns="91425">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p:txBody>
      </p:sp>
      <p:sp>
        <p:nvSpPr>
          <p:cNvPr id="22" name="Google Shape;22;p3"/>
          <p:cNvSpPr txBox="1"/>
          <p:nvPr>
            <p:ph idx="13" type="ctrTitle"/>
          </p:nvPr>
        </p:nvSpPr>
        <p:spPr>
          <a:xfrm>
            <a:off x="3427999" y="2897911"/>
            <a:ext cx="2251800" cy="577800"/>
          </a:xfrm>
          <a:prstGeom prst="rect">
            <a:avLst/>
          </a:prstGeom>
        </p:spPr>
        <p:txBody>
          <a:bodyPr anchorCtr="0" anchor="b" bIns="91425" lIns="91425" spcFirstLastPara="1" rIns="91425" wrap="square" tIns="91425">
            <a:noAutofit/>
          </a:bodyPr>
          <a:lstStyle>
            <a:lvl1pPr lvl="0" rtl="0">
              <a:spcBef>
                <a:spcPts val="0"/>
              </a:spcBef>
              <a:spcAft>
                <a:spcPts val="0"/>
              </a:spcAft>
              <a:buSzPts val="1200"/>
              <a:buNone/>
              <a:defRPr sz="12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23" name="Google Shape;23;p3"/>
          <p:cNvSpPr txBox="1"/>
          <p:nvPr>
            <p:ph idx="14" type="subTitle"/>
          </p:nvPr>
        </p:nvSpPr>
        <p:spPr>
          <a:xfrm>
            <a:off x="3427997" y="3311534"/>
            <a:ext cx="1906500" cy="572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24" name="Google Shape;24;p3"/>
          <p:cNvSpPr txBox="1"/>
          <p:nvPr>
            <p:ph hasCustomPrompt="1" idx="15" type="title"/>
          </p:nvPr>
        </p:nvSpPr>
        <p:spPr>
          <a:xfrm>
            <a:off x="2023007" y="3158138"/>
            <a:ext cx="1573500" cy="5778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sz="4800"/>
            </a:lvl1pPr>
            <a:lvl2pPr lvl="1"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25" name="Google Shape;25;p3"/>
          <p:cNvSpPr txBox="1"/>
          <p:nvPr>
            <p:ph idx="16" type="ctrTitle"/>
          </p:nvPr>
        </p:nvSpPr>
        <p:spPr>
          <a:xfrm>
            <a:off x="3427999" y="3734723"/>
            <a:ext cx="2251800" cy="577800"/>
          </a:xfrm>
          <a:prstGeom prst="rect">
            <a:avLst/>
          </a:prstGeom>
        </p:spPr>
        <p:txBody>
          <a:bodyPr anchorCtr="0" anchor="b" bIns="91425" lIns="91425" spcFirstLastPara="1" rIns="91425" wrap="square" tIns="91425">
            <a:noAutofit/>
          </a:bodyPr>
          <a:lstStyle>
            <a:lvl1pPr lvl="0" rtl="0">
              <a:spcBef>
                <a:spcPts val="0"/>
              </a:spcBef>
              <a:spcAft>
                <a:spcPts val="0"/>
              </a:spcAft>
              <a:buSzPts val="1200"/>
              <a:buNone/>
              <a:defRPr sz="12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26" name="Google Shape;26;p3"/>
          <p:cNvSpPr txBox="1"/>
          <p:nvPr>
            <p:ph idx="17" type="subTitle"/>
          </p:nvPr>
        </p:nvSpPr>
        <p:spPr>
          <a:xfrm>
            <a:off x="3427997" y="4147872"/>
            <a:ext cx="1906500" cy="572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27" name="Google Shape;27;p3"/>
          <p:cNvSpPr txBox="1"/>
          <p:nvPr>
            <p:ph hasCustomPrompt="1" idx="18" type="title"/>
          </p:nvPr>
        </p:nvSpPr>
        <p:spPr>
          <a:xfrm>
            <a:off x="2023007" y="3992813"/>
            <a:ext cx="1573500" cy="5778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sz="4800"/>
            </a:lvl1pPr>
            <a:lvl2pPr lvl="1"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sources">
  <p:cSld name="CUSTOM_25_1">
    <p:spTree>
      <p:nvGrpSpPr>
        <p:cNvPr id="111" name="Shape 111"/>
        <p:cNvGrpSpPr/>
        <p:nvPr/>
      </p:nvGrpSpPr>
      <p:grpSpPr>
        <a:xfrm>
          <a:off x="0" y="0"/>
          <a:ext cx="0" cy="0"/>
          <a:chOff x="0" y="0"/>
          <a:chExt cx="0" cy="0"/>
        </a:xfrm>
      </p:grpSpPr>
      <p:sp>
        <p:nvSpPr>
          <p:cNvPr id="112" name="Google Shape;112;p21"/>
          <p:cNvSpPr txBox="1"/>
          <p:nvPr>
            <p:ph idx="1" type="body"/>
          </p:nvPr>
        </p:nvSpPr>
        <p:spPr>
          <a:xfrm>
            <a:off x="642050" y="1277550"/>
            <a:ext cx="5308200" cy="14760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Clr>
                <a:srgbClr val="000000"/>
              </a:buClr>
              <a:buSzPts val="1200"/>
              <a:buChar char="●"/>
              <a:defRPr>
                <a:solidFill>
                  <a:srgbClr val="000000"/>
                </a:solidFill>
              </a:defRPr>
            </a:lvl1pPr>
            <a:lvl2pPr indent="-304800" lvl="1" marL="914400" rtl="0">
              <a:spcBef>
                <a:spcPts val="1600"/>
              </a:spcBef>
              <a:spcAft>
                <a:spcPts val="0"/>
              </a:spcAft>
              <a:buClr>
                <a:srgbClr val="000000"/>
              </a:buClr>
              <a:buSzPts val="1200"/>
              <a:buChar char="○"/>
              <a:defRPr>
                <a:solidFill>
                  <a:srgbClr val="000000"/>
                </a:solidFill>
              </a:defRPr>
            </a:lvl2pPr>
            <a:lvl3pPr indent="-304800" lvl="2" marL="1371600" rtl="0">
              <a:spcBef>
                <a:spcPts val="1600"/>
              </a:spcBef>
              <a:spcAft>
                <a:spcPts val="0"/>
              </a:spcAft>
              <a:buClr>
                <a:srgbClr val="000000"/>
              </a:buClr>
              <a:buSzPts val="1200"/>
              <a:buChar char="■"/>
              <a:defRPr>
                <a:solidFill>
                  <a:srgbClr val="000000"/>
                </a:solidFill>
              </a:defRPr>
            </a:lvl3pPr>
            <a:lvl4pPr indent="-304800" lvl="3" marL="1828800" rtl="0">
              <a:spcBef>
                <a:spcPts val="1600"/>
              </a:spcBef>
              <a:spcAft>
                <a:spcPts val="0"/>
              </a:spcAft>
              <a:buClr>
                <a:srgbClr val="000000"/>
              </a:buClr>
              <a:buSzPts val="1200"/>
              <a:buChar char="●"/>
              <a:defRPr>
                <a:solidFill>
                  <a:srgbClr val="000000"/>
                </a:solidFill>
              </a:defRPr>
            </a:lvl4pPr>
            <a:lvl5pPr indent="-304800" lvl="4" marL="2286000" rtl="0">
              <a:spcBef>
                <a:spcPts val="1600"/>
              </a:spcBef>
              <a:spcAft>
                <a:spcPts val="0"/>
              </a:spcAft>
              <a:buClr>
                <a:srgbClr val="000000"/>
              </a:buClr>
              <a:buSzPts val="1200"/>
              <a:buChar char="○"/>
              <a:defRPr>
                <a:solidFill>
                  <a:srgbClr val="000000"/>
                </a:solidFill>
              </a:defRPr>
            </a:lvl5pPr>
            <a:lvl6pPr indent="-304800" lvl="5" marL="2743200" rtl="0">
              <a:spcBef>
                <a:spcPts val="1600"/>
              </a:spcBef>
              <a:spcAft>
                <a:spcPts val="0"/>
              </a:spcAft>
              <a:buClr>
                <a:srgbClr val="000000"/>
              </a:buClr>
              <a:buSzPts val="1200"/>
              <a:buChar char="■"/>
              <a:defRPr>
                <a:solidFill>
                  <a:srgbClr val="000000"/>
                </a:solidFill>
              </a:defRPr>
            </a:lvl6pPr>
            <a:lvl7pPr indent="-304800" lvl="6" marL="3200400" rtl="0">
              <a:spcBef>
                <a:spcPts val="1600"/>
              </a:spcBef>
              <a:spcAft>
                <a:spcPts val="0"/>
              </a:spcAft>
              <a:buClr>
                <a:srgbClr val="000000"/>
              </a:buClr>
              <a:buSzPts val="1200"/>
              <a:buChar char="●"/>
              <a:defRPr>
                <a:solidFill>
                  <a:srgbClr val="000000"/>
                </a:solidFill>
              </a:defRPr>
            </a:lvl7pPr>
            <a:lvl8pPr indent="-304800" lvl="7" marL="3657600" rtl="0">
              <a:spcBef>
                <a:spcPts val="1600"/>
              </a:spcBef>
              <a:spcAft>
                <a:spcPts val="0"/>
              </a:spcAft>
              <a:buClr>
                <a:srgbClr val="000000"/>
              </a:buClr>
              <a:buSzPts val="1200"/>
              <a:buChar char="○"/>
              <a:defRPr>
                <a:solidFill>
                  <a:srgbClr val="000000"/>
                </a:solidFill>
              </a:defRPr>
            </a:lvl8pPr>
            <a:lvl9pPr indent="-304800" lvl="8" marL="4114800" rtl="0">
              <a:spcBef>
                <a:spcPts val="1600"/>
              </a:spcBef>
              <a:spcAft>
                <a:spcPts val="1600"/>
              </a:spcAft>
              <a:buClr>
                <a:srgbClr val="000000"/>
              </a:buClr>
              <a:buSzPts val="1200"/>
              <a:buChar char="■"/>
              <a:defRPr>
                <a:solidFill>
                  <a:srgbClr val="000000"/>
                </a:solidFill>
              </a:defRPr>
            </a:lvl9pPr>
          </a:lstStyle>
          <a:p/>
        </p:txBody>
      </p:sp>
      <p:sp>
        <p:nvSpPr>
          <p:cNvPr id="113" name="Google Shape;113;p21"/>
          <p:cNvSpPr txBox="1"/>
          <p:nvPr>
            <p:ph type="ctrTitle"/>
          </p:nvPr>
        </p:nvSpPr>
        <p:spPr>
          <a:xfrm rot="5400000">
            <a:off x="6923109" y="1407498"/>
            <a:ext cx="2449800" cy="487500"/>
          </a:xfrm>
          <a:prstGeom prst="rect">
            <a:avLst/>
          </a:prstGeom>
        </p:spPr>
        <p:txBody>
          <a:bodyPr anchorCtr="0" anchor="ctr"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p:txBody>
      </p:sp>
      <p:sp>
        <p:nvSpPr>
          <p:cNvPr id="114" name="Google Shape;114;p21"/>
          <p:cNvSpPr txBox="1"/>
          <p:nvPr>
            <p:ph idx="2" type="subTitle"/>
          </p:nvPr>
        </p:nvSpPr>
        <p:spPr>
          <a:xfrm>
            <a:off x="642050" y="540000"/>
            <a:ext cx="4655400" cy="9606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Clr>
                <a:schemeClr val="lt1"/>
              </a:buClr>
              <a:buSzPts val="1200"/>
              <a:buNone/>
              <a:defRPr>
                <a:solidFill>
                  <a:schemeClr val="lt1"/>
                </a:solidFill>
              </a:defRPr>
            </a:lvl2pPr>
            <a:lvl3pPr lvl="2" rtl="0">
              <a:lnSpc>
                <a:spcPct val="100000"/>
              </a:lnSpc>
              <a:spcBef>
                <a:spcPts val="0"/>
              </a:spcBef>
              <a:spcAft>
                <a:spcPts val="0"/>
              </a:spcAft>
              <a:buClr>
                <a:schemeClr val="lt1"/>
              </a:buClr>
              <a:buSzPts val="1200"/>
              <a:buNone/>
              <a:defRPr>
                <a:solidFill>
                  <a:schemeClr val="lt1"/>
                </a:solidFill>
              </a:defRPr>
            </a:lvl3pPr>
            <a:lvl4pPr lvl="3" rtl="0">
              <a:lnSpc>
                <a:spcPct val="100000"/>
              </a:lnSpc>
              <a:spcBef>
                <a:spcPts val="0"/>
              </a:spcBef>
              <a:spcAft>
                <a:spcPts val="0"/>
              </a:spcAft>
              <a:buClr>
                <a:schemeClr val="lt1"/>
              </a:buClr>
              <a:buSzPts val="1200"/>
              <a:buNone/>
              <a:defRPr>
                <a:solidFill>
                  <a:schemeClr val="lt1"/>
                </a:solidFill>
              </a:defRPr>
            </a:lvl4pPr>
            <a:lvl5pPr lvl="4" rtl="0">
              <a:lnSpc>
                <a:spcPct val="100000"/>
              </a:lnSpc>
              <a:spcBef>
                <a:spcPts val="0"/>
              </a:spcBef>
              <a:spcAft>
                <a:spcPts val="0"/>
              </a:spcAft>
              <a:buClr>
                <a:schemeClr val="lt1"/>
              </a:buClr>
              <a:buSzPts val="1200"/>
              <a:buNone/>
              <a:defRPr>
                <a:solidFill>
                  <a:schemeClr val="lt1"/>
                </a:solidFill>
              </a:defRPr>
            </a:lvl5pPr>
            <a:lvl6pPr lvl="5" rtl="0">
              <a:lnSpc>
                <a:spcPct val="100000"/>
              </a:lnSpc>
              <a:spcBef>
                <a:spcPts val="0"/>
              </a:spcBef>
              <a:spcAft>
                <a:spcPts val="0"/>
              </a:spcAft>
              <a:buClr>
                <a:schemeClr val="lt1"/>
              </a:buClr>
              <a:buSzPts val="1200"/>
              <a:buNone/>
              <a:defRPr>
                <a:solidFill>
                  <a:schemeClr val="lt1"/>
                </a:solidFill>
              </a:defRPr>
            </a:lvl6pPr>
            <a:lvl7pPr lvl="6" rtl="0">
              <a:lnSpc>
                <a:spcPct val="100000"/>
              </a:lnSpc>
              <a:spcBef>
                <a:spcPts val="0"/>
              </a:spcBef>
              <a:spcAft>
                <a:spcPts val="0"/>
              </a:spcAft>
              <a:buClr>
                <a:schemeClr val="lt1"/>
              </a:buClr>
              <a:buSzPts val="1200"/>
              <a:buNone/>
              <a:defRPr>
                <a:solidFill>
                  <a:schemeClr val="lt1"/>
                </a:solidFill>
              </a:defRPr>
            </a:lvl7pPr>
            <a:lvl8pPr lvl="7" rtl="0">
              <a:lnSpc>
                <a:spcPct val="100000"/>
              </a:lnSpc>
              <a:spcBef>
                <a:spcPts val="0"/>
              </a:spcBef>
              <a:spcAft>
                <a:spcPts val="0"/>
              </a:spcAft>
              <a:buClr>
                <a:schemeClr val="lt1"/>
              </a:buClr>
              <a:buSzPts val="1200"/>
              <a:buNone/>
              <a:defRPr>
                <a:solidFill>
                  <a:schemeClr val="lt1"/>
                </a:solidFill>
              </a:defRPr>
            </a:lvl8pPr>
            <a:lvl9pPr lvl="8" rtl="0">
              <a:lnSpc>
                <a:spcPct val="100000"/>
              </a:lnSpc>
              <a:spcBef>
                <a:spcPts val="0"/>
              </a:spcBef>
              <a:spcAft>
                <a:spcPts val="0"/>
              </a:spcAft>
              <a:buClr>
                <a:schemeClr val="lt1"/>
              </a:buClr>
              <a:buSzPts val="1200"/>
              <a:buNone/>
              <a:defRPr>
                <a:solidFill>
                  <a:schemeClr val="lt1"/>
                </a:solidFill>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ext 1">
  <p:cSld name="CUSTOM_13">
    <p:spTree>
      <p:nvGrpSpPr>
        <p:cNvPr id="28" name="Shape 28"/>
        <p:cNvGrpSpPr/>
        <p:nvPr/>
      </p:nvGrpSpPr>
      <p:grpSpPr>
        <a:xfrm>
          <a:off x="0" y="0"/>
          <a:ext cx="0" cy="0"/>
          <a:chOff x="0" y="0"/>
          <a:chExt cx="0" cy="0"/>
        </a:xfrm>
      </p:grpSpPr>
      <p:sp>
        <p:nvSpPr>
          <p:cNvPr id="29" name="Google Shape;29;p4"/>
          <p:cNvSpPr txBox="1"/>
          <p:nvPr>
            <p:ph type="title"/>
          </p:nvPr>
        </p:nvSpPr>
        <p:spPr>
          <a:xfrm>
            <a:off x="672375" y="1432475"/>
            <a:ext cx="3498000" cy="896700"/>
          </a:xfrm>
          <a:prstGeom prst="rect">
            <a:avLst/>
          </a:prstGeom>
        </p:spPr>
        <p:txBody>
          <a:bodyPr anchorCtr="0" anchor="ctr" bIns="91425" lIns="91425" spcFirstLastPara="1" rIns="91425" wrap="square" tIns="91425">
            <a:noAutofit/>
          </a:bodyPr>
          <a:lstStyle>
            <a:lvl1pPr lvl="0" rtl="0" algn="r">
              <a:spcBef>
                <a:spcPts val="0"/>
              </a:spcBef>
              <a:spcAft>
                <a:spcPts val="0"/>
              </a:spcAft>
              <a:buClr>
                <a:srgbClr val="000000"/>
              </a:buClr>
              <a:buSzPts val="2800"/>
              <a:buNone/>
              <a:defRPr/>
            </a:lvl1pPr>
            <a:lvl2pPr lvl="1" rtl="0">
              <a:spcBef>
                <a:spcPts val="0"/>
              </a:spcBef>
              <a:spcAft>
                <a:spcPts val="0"/>
              </a:spcAft>
              <a:buClr>
                <a:srgbClr val="000000"/>
              </a:buClr>
              <a:buSzPts val="2800"/>
              <a:buNone/>
              <a:defRPr>
                <a:solidFill>
                  <a:srgbClr val="000000"/>
                </a:solidFill>
              </a:defRPr>
            </a:lvl2pPr>
            <a:lvl3pPr lvl="2" rtl="0">
              <a:spcBef>
                <a:spcPts val="0"/>
              </a:spcBef>
              <a:spcAft>
                <a:spcPts val="0"/>
              </a:spcAft>
              <a:buClr>
                <a:srgbClr val="000000"/>
              </a:buClr>
              <a:buSzPts val="2800"/>
              <a:buNone/>
              <a:defRPr>
                <a:solidFill>
                  <a:srgbClr val="000000"/>
                </a:solidFill>
              </a:defRPr>
            </a:lvl3pPr>
            <a:lvl4pPr lvl="3" rtl="0">
              <a:spcBef>
                <a:spcPts val="0"/>
              </a:spcBef>
              <a:spcAft>
                <a:spcPts val="0"/>
              </a:spcAft>
              <a:buClr>
                <a:srgbClr val="000000"/>
              </a:buClr>
              <a:buSzPts val="2800"/>
              <a:buNone/>
              <a:defRPr>
                <a:solidFill>
                  <a:srgbClr val="000000"/>
                </a:solidFill>
              </a:defRPr>
            </a:lvl4pPr>
            <a:lvl5pPr lvl="4" rtl="0">
              <a:spcBef>
                <a:spcPts val="0"/>
              </a:spcBef>
              <a:spcAft>
                <a:spcPts val="0"/>
              </a:spcAft>
              <a:buClr>
                <a:srgbClr val="000000"/>
              </a:buClr>
              <a:buSzPts val="2800"/>
              <a:buNone/>
              <a:defRPr>
                <a:solidFill>
                  <a:srgbClr val="000000"/>
                </a:solidFill>
              </a:defRPr>
            </a:lvl5pPr>
            <a:lvl6pPr lvl="5" rtl="0">
              <a:spcBef>
                <a:spcPts val="0"/>
              </a:spcBef>
              <a:spcAft>
                <a:spcPts val="0"/>
              </a:spcAft>
              <a:buClr>
                <a:srgbClr val="000000"/>
              </a:buClr>
              <a:buSzPts val="2800"/>
              <a:buNone/>
              <a:defRPr>
                <a:solidFill>
                  <a:srgbClr val="000000"/>
                </a:solidFill>
              </a:defRPr>
            </a:lvl6pPr>
            <a:lvl7pPr lvl="6" rtl="0">
              <a:spcBef>
                <a:spcPts val="0"/>
              </a:spcBef>
              <a:spcAft>
                <a:spcPts val="0"/>
              </a:spcAft>
              <a:buClr>
                <a:srgbClr val="000000"/>
              </a:buClr>
              <a:buSzPts val="2800"/>
              <a:buNone/>
              <a:defRPr>
                <a:solidFill>
                  <a:srgbClr val="000000"/>
                </a:solidFill>
              </a:defRPr>
            </a:lvl7pPr>
            <a:lvl8pPr lvl="7" rtl="0">
              <a:spcBef>
                <a:spcPts val="0"/>
              </a:spcBef>
              <a:spcAft>
                <a:spcPts val="0"/>
              </a:spcAft>
              <a:buClr>
                <a:srgbClr val="000000"/>
              </a:buClr>
              <a:buSzPts val="2800"/>
              <a:buNone/>
              <a:defRPr>
                <a:solidFill>
                  <a:srgbClr val="000000"/>
                </a:solidFill>
              </a:defRPr>
            </a:lvl8pPr>
            <a:lvl9pPr lvl="8" rtl="0">
              <a:spcBef>
                <a:spcPts val="0"/>
              </a:spcBef>
              <a:spcAft>
                <a:spcPts val="0"/>
              </a:spcAft>
              <a:buClr>
                <a:srgbClr val="000000"/>
              </a:buClr>
              <a:buSzPts val="2800"/>
              <a:buNone/>
              <a:defRPr>
                <a:solidFill>
                  <a:srgbClr val="000000"/>
                </a:solidFill>
              </a:defRPr>
            </a:lvl9pPr>
          </a:lstStyle>
          <a:p/>
        </p:txBody>
      </p:sp>
      <p:sp>
        <p:nvSpPr>
          <p:cNvPr id="30" name="Google Shape;30;p4"/>
          <p:cNvSpPr txBox="1"/>
          <p:nvPr>
            <p:ph idx="1" type="subTitle"/>
          </p:nvPr>
        </p:nvSpPr>
        <p:spPr>
          <a:xfrm flipH="1">
            <a:off x="1667175" y="2154225"/>
            <a:ext cx="2503200" cy="11700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200"/>
              <a:buNone/>
              <a:defRPr/>
            </a:lvl1pPr>
            <a:lvl2pPr lvl="1" rtl="0">
              <a:lnSpc>
                <a:spcPct val="100000"/>
              </a:lnSpc>
              <a:spcBef>
                <a:spcPts val="0"/>
              </a:spcBef>
              <a:spcAft>
                <a:spcPts val="0"/>
              </a:spcAft>
              <a:buClr>
                <a:srgbClr val="000000"/>
              </a:buClr>
              <a:buSzPts val="2800"/>
              <a:buNone/>
              <a:defRPr sz="2800">
                <a:solidFill>
                  <a:srgbClr val="000000"/>
                </a:solidFill>
              </a:defRPr>
            </a:lvl2pPr>
            <a:lvl3pPr lvl="2" rtl="0">
              <a:lnSpc>
                <a:spcPct val="100000"/>
              </a:lnSpc>
              <a:spcBef>
                <a:spcPts val="0"/>
              </a:spcBef>
              <a:spcAft>
                <a:spcPts val="0"/>
              </a:spcAft>
              <a:buClr>
                <a:srgbClr val="000000"/>
              </a:buClr>
              <a:buSzPts val="2800"/>
              <a:buNone/>
              <a:defRPr sz="2800">
                <a:solidFill>
                  <a:srgbClr val="000000"/>
                </a:solidFill>
              </a:defRPr>
            </a:lvl3pPr>
            <a:lvl4pPr lvl="3" rtl="0">
              <a:lnSpc>
                <a:spcPct val="100000"/>
              </a:lnSpc>
              <a:spcBef>
                <a:spcPts val="0"/>
              </a:spcBef>
              <a:spcAft>
                <a:spcPts val="0"/>
              </a:spcAft>
              <a:buClr>
                <a:srgbClr val="000000"/>
              </a:buClr>
              <a:buSzPts val="2800"/>
              <a:buNone/>
              <a:defRPr sz="2800">
                <a:solidFill>
                  <a:srgbClr val="000000"/>
                </a:solidFill>
              </a:defRPr>
            </a:lvl4pPr>
            <a:lvl5pPr lvl="4" rtl="0">
              <a:lnSpc>
                <a:spcPct val="100000"/>
              </a:lnSpc>
              <a:spcBef>
                <a:spcPts val="0"/>
              </a:spcBef>
              <a:spcAft>
                <a:spcPts val="0"/>
              </a:spcAft>
              <a:buClr>
                <a:srgbClr val="000000"/>
              </a:buClr>
              <a:buSzPts val="2800"/>
              <a:buNone/>
              <a:defRPr sz="2800">
                <a:solidFill>
                  <a:srgbClr val="000000"/>
                </a:solidFill>
              </a:defRPr>
            </a:lvl5pPr>
            <a:lvl6pPr lvl="5" rtl="0">
              <a:lnSpc>
                <a:spcPct val="100000"/>
              </a:lnSpc>
              <a:spcBef>
                <a:spcPts val="0"/>
              </a:spcBef>
              <a:spcAft>
                <a:spcPts val="0"/>
              </a:spcAft>
              <a:buClr>
                <a:srgbClr val="000000"/>
              </a:buClr>
              <a:buSzPts val="2800"/>
              <a:buNone/>
              <a:defRPr sz="2800">
                <a:solidFill>
                  <a:srgbClr val="000000"/>
                </a:solidFill>
              </a:defRPr>
            </a:lvl6pPr>
            <a:lvl7pPr lvl="6" rtl="0">
              <a:lnSpc>
                <a:spcPct val="100000"/>
              </a:lnSpc>
              <a:spcBef>
                <a:spcPts val="0"/>
              </a:spcBef>
              <a:spcAft>
                <a:spcPts val="0"/>
              </a:spcAft>
              <a:buClr>
                <a:srgbClr val="000000"/>
              </a:buClr>
              <a:buSzPts val="2800"/>
              <a:buNone/>
              <a:defRPr sz="2800">
                <a:solidFill>
                  <a:srgbClr val="000000"/>
                </a:solidFill>
              </a:defRPr>
            </a:lvl7pPr>
            <a:lvl8pPr lvl="7" rtl="0">
              <a:lnSpc>
                <a:spcPct val="100000"/>
              </a:lnSpc>
              <a:spcBef>
                <a:spcPts val="0"/>
              </a:spcBef>
              <a:spcAft>
                <a:spcPts val="0"/>
              </a:spcAft>
              <a:buClr>
                <a:srgbClr val="000000"/>
              </a:buClr>
              <a:buSzPts val="2800"/>
              <a:buNone/>
              <a:defRPr sz="2800">
                <a:solidFill>
                  <a:srgbClr val="000000"/>
                </a:solidFill>
              </a:defRPr>
            </a:lvl8pPr>
            <a:lvl9pPr lvl="8" rtl="0">
              <a:lnSpc>
                <a:spcPct val="100000"/>
              </a:lnSpc>
              <a:spcBef>
                <a:spcPts val="0"/>
              </a:spcBef>
              <a:spcAft>
                <a:spcPts val="0"/>
              </a:spcAft>
              <a:buClr>
                <a:srgbClr val="000000"/>
              </a:buClr>
              <a:buSzPts val="2800"/>
              <a:buNone/>
              <a:defRPr sz="2800">
                <a:solidFill>
                  <a:srgbClr val="000000"/>
                </a:solidFill>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ur columns 1">
  <p:cSld name="CUSTOM_27_1_1">
    <p:spTree>
      <p:nvGrpSpPr>
        <p:cNvPr id="31" name="Shape 31"/>
        <p:cNvGrpSpPr/>
        <p:nvPr/>
      </p:nvGrpSpPr>
      <p:grpSpPr>
        <a:xfrm>
          <a:off x="0" y="0"/>
          <a:ext cx="0" cy="0"/>
          <a:chOff x="0" y="0"/>
          <a:chExt cx="0" cy="0"/>
        </a:xfrm>
      </p:grpSpPr>
      <p:sp>
        <p:nvSpPr>
          <p:cNvPr id="32" name="Google Shape;32;p5"/>
          <p:cNvSpPr txBox="1"/>
          <p:nvPr>
            <p:ph type="ctrTitle"/>
          </p:nvPr>
        </p:nvSpPr>
        <p:spPr>
          <a:xfrm>
            <a:off x="631875" y="842025"/>
            <a:ext cx="2871300" cy="644700"/>
          </a:xfrm>
          <a:prstGeom prst="rect">
            <a:avLst/>
          </a:prstGeom>
          <a:ln>
            <a:noFill/>
          </a:ln>
        </p:spPr>
        <p:txBody>
          <a:bodyPr anchorCtr="0" anchor="b" bIns="91425" lIns="91425" spcFirstLastPara="1" rIns="91425" wrap="square" tIns="91425">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
        <p:nvSpPr>
          <p:cNvPr id="33" name="Google Shape;33;p5"/>
          <p:cNvSpPr txBox="1"/>
          <p:nvPr>
            <p:ph idx="1" type="subTitle"/>
          </p:nvPr>
        </p:nvSpPr>
        <p:spPr>
          <a:xfrm>
            <a:off x="631884" y="1410841"/>
            <a:ext cx="2480700" cy="5370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34" name="Google Shape;34;p5"/>
          <p:cNvSpPr txBox="1"/>
          <p:nvPr>
            <p:ph idx="2" type="ctrTitle"/>
          </p:nvPr>
        </p:nvSpPr>
        <p:spPr>
          <a:xfrm>
            <a:off x="4213664" y="842025"/>
            <a:ext cx="2697900" cy="644700"/>
          </a:xfrm>
          <a:prstGeom prst="rect">
            <a:avLst/>
          </a:prstGeom>
          <a:ln>
            <a:noFill/>
          </a:ln>
        </p:spPr>
        <p:txBody>
          <a:bodyPr anchorCtr="0" anchor="b" bIns="91425" lIns="91425" spcFirstLastPara="1" rIns="91425" wrap="square" tIns="91425">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
        <p:nvSpPr>
          <p:cNvPr id="35" name="Google Shape;35;p5"/>
          <p:cNvSpPr txBox="1"/>
          <p:nvPr>
            <p:ph idx="3" type="subTitle"/>
          </p:nvPr>
        </p:nvSpPr>
        <p:spPr>
          <a:xfrm>
            <a:off x="4213664" y="1410841"/>
            <a:ext cx="2586000" cy="7455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36" name="Google Shape;36;p5"/>
          <p:cNvSpPr txBox="1"/>
          <p:nvPr>
            <p:ph idx="4" type="ctrTitle"/>
          </p:nvPr>
        </p:nvSpPr>
        <p:spPr>
          <a:xfrm>
            <a:off x="631883" y="3331927"/>
            <a:ext cx="2871300" cy="644700"/>
          </a:xfrm>
          <a:prstGeom prst="rect">
            <a:avLst/>
          </a:prstGeom>
          <a:ln>
            <a:noFill/>
          </a:ln>
        </p:spPr>
        <p:txBody>
          <a:bodyPr anchorCtr="0" anchor="b" bIns="91425" lIns="91425" spcFirstLastPara="1" rIns="91425" wrap="square" tIns="91425">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
        <p:nvSpPr>
          <p:cNvPr id="37" name="Google Shape;37;p5"/>
          <p:cNvSpPr txBox="1"/>
          <p:nvPr>
            <p:ph idx="5" type="subTitle"/>
          </p:nvPr>
        </p:nvSpPr>
        <p:spPr>
          <a:xfrm>
            <a:off x="631884" y="3914208"/>
            <a:ext cx="2480700" cy="9462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38" name="Google Shape;38;p5"/>
          <p:cNvSpPr txBox="1"/>
          <p:nvPr>
            <p:ph idx="6" type="ctrTitle"/>
          </p:nvPr>
        </p:nvSpPr>
        <p:spPr>
          <a:xfrm rot="5400000">
            <a:off x="6685437" y="1646270"/>
            <a:ext cx="2913300" cy="487500"/>
          </a:xfrm>
          <a:prstGeom prst="rect">
            <a:avLst/>
          </a:prstGeom>
        </p:spPr>
        <p:txBody>
          <a:bodyPr anchorCtr="0" anchor="ctr"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p:txBody>
      </p:sp>
      <p:sp>
        <p:nvSpPr>
          <p:cNvPr id="39" name="Google Shape;39;p5"/>
          <p:cNvSpPr txBox="1"/>
          <p:nvPr>
            <p:ph idx="7" type="ctrTitle"/>
          </p:nvPr>
        </p:nvSpPr>
        <p:spPr>
          <a:xfrm>
            <a:off x="4213664" y="3331934"/>
            <a:ext cx="2586000" cy="644700"/>
          </a:xfrm>
          <a:prstGeom prst="rect">
            <a:avLst/>
          </a:prstGeom>
          <a:ln>
            <a:noFill/>
          </a:ln>
        </p:spPr>
        <p:txBody>
          <a:bodyPr anchorCtr="0" anchor="b" bIns="91425" lIns="91425" spcFirstLastPara="1" rIns="91425" wrap="square" tIns="91425">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
        <p:nvSpPr>
          <p:cNvPr id="40" name="Google Shape;40;p5"/>
          <p:cNvSpPr txBox="1"/>
          <p:nvPr>
            <p:ph idx="8" type="subTitle"/>
          </p:nvPr>
        </p:nvSpPr>
        <p:spPr>
          <a:xfrm>
            <a:off x="4213664" y="3914208"/>
            <a:ext cx="2586000" cy="7455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columns 1">
  <p:cSld name="CUSTOM_27">
    <p:spTree>
      <p:nvGrpSpPr>
        <p:cNvPr id="41" name="Shape 41"/>
        <p:cNvGrpSpPr/>
        <p:nvPr/>
      </p:nvGrpSpPr>
      <p:grpSpPr>
        <a:xfrm>
          <a:off x="0" y="0"/>
          <a:ext cx="0" cy="0"/>
          <a:chOff x="0" y="0"/>
          <a:chExt cx="0" cy="0"/>
        </a:xfrm>
      </p:grpSpPr>
      <p:sp>
        <p:nvSpPr>
          <p:cNvPr id="42" name="Google Shape;42;p6"/>
          <p:cNvSpPr txBox="1"/>
          <p:nvPr>
            <p:ph type="ctrTitle"/>
          </p:nvPr>
        </p:nvSpPr>
        <p:spPr>
          <a:xfrm>
            <a:off x="4921575" y="2993035"/>
            <a:ext cx="1828200" cy="644700"/>
          </a:xfrm>
          <a:prstGeom prst="rect">
            <a:avLst/>
          </a:prstGeom>
          <a:ln>
            <a:noFill/>
          </a:ln>
        </p:spPr>
        <p:txBody>
          <a:bodyPr anchorCtr="0" anchor="b" bIns="91425" lIns="91425" spcFirstLastPara="1" rIns="91425" wrap="square" tIns="91425">
            <a:noAutofit/>
          </a:bodyPr>
          <a:lstStyle>
            <a:lvl1pPr lvl="0" rtl="0">
              <a:spcBef>
                <a:spcPts val="0"/>
              </a:spcBef>
              <a:spcAft>
                <a:spcPts val="0"/>
              </a:spcAft>
              <a:buClr>
                <a:schemeClr val="lt1"/>
              </a:buClr>
              <a:buSzPts val="1800"/>
              <a:buNone/>
              <a:defRPr sz="1800">
                <a:solidFill>
                  <a:schemeClr val="lt1"/>
                </a:solidFill>
              </a:defRPr>
            </a:lvl1pPr>
            <a:lvl2pPr lvl="1" rtl="0">
              <a:spcBef>
                <a:spcPts val="0"/>
              </a:spcBef>
              <a:spcAft>
                <a:spcPts val="0"/>
              </a:spcAft>
              <a:buClr>
                <a:schemeClr val="lt1"/>
              </a:buClr>
              <a:buSzPts val="1800"/>
              <a:buNone/>
              <a:defRPr sz="1800">
                <a:solidFill>
                  <a:schemeClr val="lt1"/>
                </a:solidFill>
              </a:defRPr>
            </a:lvl2pPr>
            <a:lvl3pPr lvl="2" rtl="0">
              <a:spcBef>
                <a:spcPts val="0"/>
              </a:spcBef>
              <a:spcAft>
                <a:spcPts val="0"/>
              </a:spcAft>
              <a:buClr>
                <a:schemeClr val="lt1"/>
              </a:buClr>
              <a:buSzPts val="1800"/>
              <a:buNone/>
              <a:defRPr sz="1800">
                <a:solidFill>
                  <a:schemeClr val="lt1"/>
                </a:solidFill>
              </a:defRPr>
            </a:lvl3pPr>
            <a:lvl4pPr lvl="3" rtl="0">
              <a:spcBef>
                <a:spcPts val="0"/>
              </a:spcBef>
              <a:spcAft>
                <a:spcPts val="0"/>
              </a:spcAft>
              <a:buClr>
                <a:schemeClr val="lt1"/>
              </a:buClr>
              <a:buSzPts val="1800"/>
              <a:buNone/>
              <a:defRPr sz="1800">
                <a:solidFill>
                  <a:schemeClr val="lt1"/>
                </a:solidFill>
              </a:defRPr>
            </a:lvl4pPr>
            <a:lvl5pPr lvl="4" rtl="0">
              <a:spcBef>
                <a:spcPts val="0"/>
              </a:spcBef>
              <a:spcAft>
                <a:spcPts val="0"/>
              </a:spcAft>
              <a:buClr>
                <a:schemeClr val="lt1"/>
              </a:buClr>
              <a:buSzPts val="1800"/>
              <a:buNone/>
              <a:defRPr sz="1800">
                <a:solidFill>
                  <a:schemeClr val="lt1"/>
                </a:solidFill>
              </a:defRPr>
            </a:lvl5pPr>
            <a:lvl6pPr lvl="5" rtl="0">
              <a:spcBef>
                <a:spcPts val="0"/>
              </a:spcBef>
              <a:spcAft>
                <a:spcPts val="0"/>
              </a:spcAft>
              <a:buClr>
                <a:schemeClr val="lt1"/>
              </a:buClr>
              <a:buSzPts val="1800"/>
              <a:buNone/>
              <a:defRPr sz="1800">
                <a:solidFill>
                  <a:schemeClr val="lt1"/>
                </a:solidFill>
              </a:defRPr>
            </a:lvl6pPr>
            <a:lvl7pPr lvl="6" rtl="0">
              <a:spcBef>
                <a:spcPts val="0"/>
              </a:spcBef>
              <a:spcAft>
                <a:spcPts val="0"/>
              </a:spcAft>
              <a:buClr>
                <a:schemeClr val="lt1"/>
              </a:buClr>
              <a:buSzPts val="1800"/>
              <a:buNone/>
              <a:defRPr sz="1800">
                <a:solidFill>
                  <a:schemeClr val="lt1"/>
                </a:solidFill>
              </a:defRPr>
            </a:lvl7pPr>
            <a:lvl8pPr lvl="7" rtl="0">
              <a:spcBef>
                <a:spcPts val="0"/>
              </a:spcBef>
              <a:spcAft>
                <a:spcPts val="0"/>
              </a:spcAft>
              <a:buClr>
                <a:schemeClr val="lt1"/>
              </a:buClr>
              <a:buSzPts val="1800"/>
              <a:buNone/>
              <a:defRPr sz="1800">
                <a:solidFill>
                  <a:schemeClr val="lt1"/>
                </a:solidFill>
              </a:defRPr>
            </a:lvl8pPr>
            <a:lvl9pPr lvl="8" rtl="0">
              <a:spcBef>
                <a:spcPts val="0"/>
              </a:spcBef>
              <a:spcAft>
                <a:spcPts val="0"/>
              </a:spcAft>
              <a:buClr>
                <a:schemeClr val="lt1"/>
              </a:buClr>
              <a:buSzPts val="1800"/>
              <a:buNone/>
              <a:defRPr sz="1800">
                <a:solidFill>
                  <a:schemeClr val="lt1"/>
                </a:solidFill>
              </a:defRPr>
            </a:lvl9pPr>
          </a:lstStyle>
          <a:p/>
        </p:txBody>
      </p:sp>
      <p:sp>
        <p:nvSpPr>
          <p:cNvPr id="43" name="Google Shape;43;p6"/>
          <p:cNvSpPr txBox="1"/>
          <p:nvPr>
            <p:ph idx="1" type="subTitle"/>
          </p:nvPr>
        </p:nvSpPr>
        <p:spPr>
          <a:xfrm>
            <a:off x="4921575" y="3553810"/>
            <a:ext cx="1522200" cy="9462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000">
                <a:solidFill>
                  <a:srgbClr val="000000"/>
                </a:solidFill>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44" name="Google Shape;44;p6"/>
          <p:cNvSpPr txBox="1"/>
          <p:nvPr>
            <p:ph idx="2" type="ctrTitle"/>
          </p:nvPr>
        </p:nvSpPr>
        <p:spPr>
          <a:xfrm>
            <a:off x="906139" y="2993035"/>
            <a:ext cx="1828200" cy="644700"/>
          </a:xfrm>
          <a:prstGeom prst="rect">
            <a:avLst/>
          </a:prstGeom>
          <a:ln>
            <a:noFill/>
          </a:ln>
        </p:spPr>
        <p:txBody>
          <a:bodyPr anchorCtr="0" anchor="b" bIns="91425" lIns="91425" spcFirstLastPara="1" rIns="91425" wrap="square" tIns="91425">
            <a:noAutofit/>
          </a:bodyPr>
          <a:lstStyle>
            <a:lvl1pPr lvl="0" rtl="0">
              <a:spcBef>
                <a:spcPts val="0"/>
              </a:spcBef>
              <a:spcAft>
                <a:spcPts val="0"/>
              </a:spcAft>
              <a:buClr>
                <a:schemeClr val="lt1"/>
              </a:buClr>
              <a:buSzPts val="1800"/>
              <a:buNone/>
              <a:defRPr sz="1800">
                <a:solidFill>
                  <a:schemeClr val="lt1"/>
                </a:solidFill>
              </a:defRPr>
            </a:lvl1pPr>
            <a:lvl2pPr lvl="1" rtl="0">
              <a:spcBef>
                <a:spcPts val="0"/>
              </a:spcBef>
              <a:spcAft>
                <a:spcPts val="0"/>
              </a:spcAft>
              <a:buClr>
                <a:schemeClr val="lt1"/>
              </a:buClr>
              <a:buSzPts val="1800"/>
              <a:buNone/>
              <a:defRPr sz="1800">
                <a:solidFill>
                  <a:schemeClr val="lt1"/>
                </a:solidFill>
              </a:defRPr>
            </a:lvl2pPr>
            <a:lvl3pPr lvl="2" rtl="0">
              <a:spcBef>
                <a:spcPts val="0"/>
              </a:spcBef>
              <a:spcAft>
                <a:spcPts val="0"/>
              </a:spcAft>
              <a:buClr>
                <a:schemeClr val="lt1"/>
              </a:buClr>
              <a:buSzPts val="1800"/>
              <a:buNone/>
              <a:defRPr sz="1800">
                <a:solidFill>
                  <a:schemeClr val="lt1"/>
                </a:solidFill>
              </a:defRPr>
            </a:lvl3pPr>
            <a:lvl4pPr lvl="3" rtl="0">
              <a:spcBef>
                <a:spcPts val="0"/>
              </a:spcBef>
              <a:spcAft>
                <a:spcPts val="0"/>
              </a:spcAft>
              <a:buClr>
                <a:schemeClr val="lt1"/>
              </a:buClr>
              <a:buSzPts val="1800"/>
              <a:buNone/>
              <a:defRPr sz="1800">
                <a:solidFill>
                  <a:schemeClr val="lt1"/>
                </a:solidFill>
              </a:defRPr>
            </a:lvl4pPr>
            <a:lvl5pPr lvl="4" rtl="0">
              <a:spcBef>
                <a:spcPts val="0"/>
              </a:spcBef>
              <a:spcAft>
                <a:spcPts val="0"/>
              </a:spcAft>
              <a:buClr>
                <a:schemeClr val="lt1"/>
              </a:buClr>
              <a:buSzPts val="1800"/>
              <a:buNone/>
              <a:defRPr sz="1800">
                <a:solidFill>
                  <a:schemeClr val="lt1"/>
                </a:solidFill>
              </a:defRPr>
            </a:lvl5pPr>
            <a:lvl6pPr lvl="5" rtl="0">
              <a:spcBef>
                <a:spcPts val="0"/>
              </a:spcBef>
              <a:spcAft>
                <a:spcPts val="0"/>
              </a:spcAft>
              <a:buClr>
                <a:schemeClr val="lt1"/>
              </a:buClr>
              <a:buSzPts val="1800"/>
              <a:buNone/>
              <a:defRPr sz="1800">
                <a:solidFill>
                  <a:schemeClr val="lt1"/>
                </a:solidFill>
              </a:defRPr>
            </a:lvl6pPr>
            <a:lvl7pPr lvl="6" rtl="0">
              <a:spcBef>
                <a:spcPts val="0"/>
              </a:spcBef>
              <a:spcAft>
                <a:spcPts val="0"/>
              </a:spcAft>
              <a:buClr>
                <a:schemeClr val="lt1"/>
              </a:buClr>
              <a:buSzPts val="1800"/>
              <a:buNone/>
              <a:defRPr sz="1800">
                <a:solidFill>
                  <a:schemeClr val="lt1"/>
                </a:solidFill>
              </a:defRPr>
            </a:lvl7pPr>
            <a:lvl8pPr lvl="7" rtl="0">
              <a:spcBef>
                <a:spcPts val="0"/>
              </a:spcBef>
              <a:spcAft>
                <a:spcPts val="0"/>
              </a:spcAft>
              <a:buClr>
                <a:schemeClr val="lt1"/>
              </a:buClr>
              <a:buSzPts val="1800"/>
              <a:buNone/>
              <a:defRPr sz="1800">
                <a:solidFill>
                  <a:schemeClr val="lt1"/>
                </a:solidFill>
              </a:defRPr>
            </a:lvl8pPr>
            <a:lvl9pPr lvl="8" rtl="0">
              <a:spcBef>
                <a:spcPts val="0"/>
              </a:spcBef>
              <a:spcAft>
                <a:spcPts val="0"/>
              </a:spcAft>
              <a:buClr>
                <a:schemeClr val="lt1"/>
              </a:buClr>
              <a:buSzPts val="1800"/>
              <a:buNone/>
              <a:defRPr sz="1800">
                <a:solidFill>
                  <a:schemeClr val="lt1"/>
                </a:solidFill>
              </a:defRPr>
            </a:lvl9pPr>
          </a:lstStyle>
          <a:p/>
        </p:txBody>
      </p:sp>
      <p:sp>
        <p:nvSpPr>
          <p:cNvPr id="45" name="Google Shape;45;p6"/>
          <p:cNvSpPr txBox="1"/>
          <p:nvPr>
            <p:ph idx="3" type="subTitle"/>
          </p:nvPr>
        </p:nvSpPr>
        <p:spPr>
          <a:xfrm>
            <a:off x="906139" y="3553810"/>
            <a:ext cx="1522200" cy="9462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000">
                <a:solidFill>
                  <a:srgbClr val="000000"/>
                </a:solidFill>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
        <p:nvSpPr>
          <p:cNvPr id="46" name="Google Shape;46;p6"/>
          <p:cNvSpPr txBox="1"/>
          <p:nvPr>
            <p:ph idx="4" type="ctrTitle"/>
          </p:nvPr>
        </p:nvSpPr>
        <p:spPr>
          <a:xfrm rot="5400000">
            <a:off x="6685437" y="1646270"/>
            <a:ext cx="2913300" cy="487500"/>
          </a:xfrm>
          <a:prstGeom prst="rect">
            <a:avLst/>
          </a:prstGeom>
        </p:spPr>
        <p:txBody>
          <a:bodyPr anchorCtr="0" anchor="ctr"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p:txBody>
      </p:sp>
      <p:sp>
        <p:nvSpPr>
          <p:cNvPr id="47" name="Google Shape;47;p6"/>
          <p:cNvSpPr txBox="1"/>
          <p:nvPr>
            <p:ph idx="5" type="ctrTitle"/>
          </p:nvPr>
        </p:nvSpPr>
        <p:spPr>
          <a:xfrm>
            <a:off x="2928557" y="2993035"/>
            <a:ext cx="1798800" cy="644700"/>
          </a:xfrm>
          <a:prstGeom prst="rect">
            <a:avLst/>
          </a:prstGeom>
          <a:ln>
            <a:noFill/>
          </a:ln>
        </p:spPr>
        <p:txBody>
          <a:bodyPr anchorCtr="0" anchor="b" bIns="91425" lIns="91425" spcFirstLastPara="1" rIns="91425" wrap="square" tIns="91425">
            <a:noAutofit/>
          </a:bodyPr>
          <a:lstStyle>
            <a:lvl1pPr lvl="0" rtl="0">
              <a:spcBef>
                <a:spcPts val="0"/>
              </a:spcBef>
              <a:spcAft>
                <a:spcPts val="0"/>
              </a:spcAft>
              <a:buClr>
                <a:schemeClr val="lt1"/>
              </a:buClr>
              <a:buSzPts val="1800"/>
              <a:buNone/>
              <a:defRPr sz="1800">
                <a:solidFill>
                  <a:schemeClr val="lt1"/>
                </a:solidFill>
              </a:defRPr>
            </a:lvl1pPr>
            <a:lvl2pPr lvl="1" rtl="0">
              <a:spcBef>
                <a:spcPts val="0"/>
              </a:spcBef>
              <a:spcAft>
                <a:spcPts val="0"/>
              </a:spcAft>
              <a:buClr>
                <a:schemeClr val="lt1"/>
              </a:buClr>
              <a:buSzPts val="1800"/>
              <a:buNone/>
              <a:defRPr sz="1800">
                <a:solidFill>
                  <a:schemeClr val="lt1"/>
                </a:solidFill>
              </a:defRPr>
            </a:lvl2pPr>
            <a:lvl3pPr lvl="2" rtl="0">
              <a:spcBef>
                <a:spcPts val="0"/>
              </a:spcBef>
              <a:spcAft>
                <a:spcPts val="0"/>
              </a:spcAft>
              <a:buClr>
                <a:schemeClr val="lt1"/>
              </a:buClr>
              <a:buSzPts val="1800"/>
              <a:buNone/>
              <a:defRPr sz="1800">
                <a:solidFill>
                  <a:schemeClr val="lt1"/>
                </a:solidFill>
              </a:defRPr>
            </a:lvl3pPr>
            <a:lvl4pPr lvl="3" rtl="0">
              <a:spcBef>
                <a:spcPts val="0"/>
              </a:spcBef>
              <a:spcAft>
                <a:spcPts val="0"/>
              </a:spcAft>
              <a:buClr>
                <a:schemeClr val="lt1"/>
              </a:buClr>
              <a:buSzPts val="1800"/>
              <a:buNone/>
              <a:defRPr sz="1800">
                <a:solidFill>
                  <a:schemeClr val="lt1"/>
                </a:solidFill>
              </a:defRPr>
            </a:lvl4pPr>
            <a:lvl5pPr lvl="4" rtl="0">
              <a:spcBef>
                <a:spcPts val="0"/>
              </a:spcBef>
              <a:spcAft>
                <a:spcPts val="0"/>
              </a:spcAft>
              <a:buClr>
                <a:schemeClr val="lt1"/>
              </a:buClr>
              <a:buSzPts val="1800"/>
              <a:buNone/>
              <a:defRPr sz="1800">
                <a:solidFill>
                  <a:schemeClr val="lt1"/>
                </a:solidFill>
              </a:defRPr>
            </a:lvl5pPr>
            <a:lvl6pPr lvl="5" rtl="0">
              <a:spcBef>
                <a:spcPts val="0"/>
              </a:spcBef>
              <a:spcAft>
                <a:spcPts val="0"/>
              </a:spcAft>
              <a:buClr>
                <a:schemeClr val="lt1"/>
              </a:buClr>
              <a:buSzPts val="1800"/>
              <a:buNone/>
              <a:defRPr sz="1800">
                <a:solidFill>
                  <a:schemeClr val="lt1"/>
                </a:solidFill>
              </a:defRPr>
            </a:lvl6pPr>
            <a:lvl7pPr lvl="6" rtl="0">
              <a:spcBef>
                <a:spcPts val="0"/>
              </a:spcBef>
              <a:spcAft>
                <a:spcPts val="0"/>
              </a:spcAft>
              <a:buClr>
                <a:schemeClr val="lt1"/>
              </a:buClr>
              <a:buSzPts val="1800"/>
              <a:buNone/>
              <a:defRPr sz="1800">
                <a:solidFill>
                  <a:schemeClr val="lt1"/>
                </a:solidFill>
              </a:defRPr>
            </a:lvl7pPr>
            <a:lvl8pPr lvl="7" rtl="0">
              <a:spcBef>
                <a:spcPts val="0"/>
              </a:spcBef>
              <a:spcAft>
                <a:spcPts val="0"/>
              </a:spcAft>
              <a:buClr>
                <a:schemeClr val="lt1"/>
              </a:buClr>
              <a:buSzPts val="1800"/>
              <a:buNone/>
              <a:defRPr sz="1800">
                <a:solidFill>
                  <a:schemeClr val="lt1"/>
                </a:solidFill>
              </a:defRPr>
            </a:lvl8pPr>
            <a:lvl9pPr lvl="8" rtl="0">
              <a:spcBef>
                <a:spcPts val="0"/>
              </a:spcBef>
              <a:spcAft>
                <a:spcPts val="0"/>
              </a:spcAft>
              <a:buClr>
                <a:schemeClr val="lt1"/>
              </a:buClr>
              <a:buSzPts val="1800"/>
              <a:buNone/>
              <a:defRPr sz="1800">
                <a:solidFill>
                  <a:schemeClr val="lt1"/>
                </a:solidFill>
              </a:defRPr>
            </a:lvl9pPr>
          </a:lstStyle>
          <a:p/>
        </p:txBody>
      </p:sp>
      <p:sp>
        <p:nvSpPr>
          <p:cNvPr id="48" name="Google Shape;48;p6"/>
          <p:cNvSpPr txBox="1"/>
          <p:nvPr>
            <p:ph idx="6" type="subTitle"/>
          </p:nvPr>
        </p:nvSpPr>
        <p:spPr>
          <a:xfrm>
            <a:off x="2928550" y="3553810"/>
            <a:ext cx="1476300" cy="9462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000"/>
              <a:buNone/>
              <a:defRPr sz="1000">
                <a:solidFill>
                  <a:srgbClr val="000000"/>
                </a:solidFill>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ext 2">
  <p:cSld name="CUSTOM_14">
    <p:spTree>
      <p:nvGrpSpPr>
        <p:cNvPr id="49" name="Shape 49"/>
        <p:cNvGrpSpPr/>
        <p:nvPr/>
      </p:nvGrpSpPr>
      <p:grpSpPr>
        <a:xfrm>
          <a:off x="0" y="0"/>
          <a:ext cx="0" cy="0"/>
          <a:chOff x="0" y="0"/>
          <a:chExt cx="0" cy="0"/>
        </a:xfrm>
      </p:grpSpPr>
      <p:sp>
        <p:nvSpPr>
          <p:cNvPr id="50" name="Google Shape;50;p7"/>
          <p:cNvSpPr txBox="1"/>
          <p:nvPr>
            <p:ph type="ctrTitle"/>
          </p:nvPr>
        </p:nvSpPr>
        <p:spPr>
          <a:xfrm>
            <a:off x="5432000" y="710675"/>
            <a:ext cx="2888100" cy="2054100"/>
          </a:xfrm>
          <a:prstGeom prst="rect">
            <a:avLst/>
          </a:prstGeom>
        </p:spPr>
        <p:txBody>
          <a:bodyPr anchorCtr="0" anchor="b" bIns="91425" lIns="91425" spcFirstLastPara="1" rIns="91425" wrap="square" tIns="91425">
            <a:noAutofit/>
          </a:bodyPr>
          <a:lstStyle>
            <a:lvl1pPr lvl="0" rtl="0" algn="r">
              <a:spcBef>
                <a:spcPts val="0"/>
              </a:spcBef>
              <a:spcAft>
                <a:spcPts val="0"/>
              </a:spcAft>
              <a:buSzPts val="2800"/>
              <a:buNone/>
              <a:defRPr/>
            </a:lvl1pPr>
            <a:lvl2pPr lvl="1" rtl="0" algn="r">
              <a:spcBef>
                <a:spcPts val="0"/>
              </a:spcBef>
              <a:spcAft>
                <a:spcPts val="0"/>
              </a:spcAft>
              <a:buClr>
                <a:srgbClr val="000000"/>
              </a:buClr>
              <a:buSzPts val="1600"/>
              <a:buNone/>
              <a:defRPr sz="1600">
                <a:solidFill>
                  <a:srgbClr val="000000"/>
                </a:solidFill>
              </a:defRPr>
            </a:lvl2pPr>
            <a:lvl3pPr lvl="2" rtl="0" algn="r">
              <a:spcBef>
                <a:spcPts val="0"/>
              </a:spcBef>
              <a:spcAft>
                <a:spcPts val="0"/>
              </a:spcAft>
              <a:buClr>
                <a:srgbClr val="000000"/>
              </a:buClr>
              <a:buSzPts val="1600"/>
              <a:buNone/>
              <a:defRPr sz="1600">
                <a:solidFill>
                  <a:srgbClr val="000000"/>
                </a:solidFill>
              </a:defRPr>
            </a:lvl3pPr>
            <a:lvl4pPr lvl="3" rtl="0" algn="r">
              <a:spcBef>
                <a:spcPts val="0"/>
              </a:spcBef>
              <a:spcAft>
                <a:spcPts val="0"/>
              </a:spcAft>
              <a:buClr>
                <a:srgbClr val="000000"/>
              </a:buClr>
              <a:buSzPts val="1600"/>
              <a:buNone/>
              <a:defRPr sz="1600">
                <a:solidFill>
                  <a:srgbClr val="000000"/>
                </a:solidFill>
              </a:defRPr>
            </a:lvl4pPr>
            <a:lvl5pPr lvl="4" rtl="0" algn="r">
              <a:spcBef>
                <a:spcPts val="0"/>
              </a:spcBef>
              <a:spcAft>
                <a:spcPts val="0"/>
              </a:spcAft>
              <a:buClr>
                <a:srgbClr val="000000"/>
              </a:buClr>
              <a:buSzPts val="1600"/>
              <a:buNone/>
              <a:defRPr sz="1600">
                <a:solidFill>
                  <a:srgbClr val="000000"/>
                </a:solidFill>
              </a:defRPr>
            </a:lvl5pPr>
            <a:lvl6pPr lvl="5" rtl="0" algn="r">
              <a:spcBef>
                <a:spcPts val="0"/>
              </a:spcBef>
              <a:spcAft>
                <a:spcPts val="0"/>
              </a:spcAft>
              <a:buClr>
                <a:srgbClr val="000000"/>
              </a:buClr>
              <a:buSzPts val="1600"/>
              <a:buNone/>
              <a:defRPr sz="1600">
                <a:solidFill>
                  <a:srgbClr val="000000"/>
                </a:solidFill>
              </a:defRPr>
            </a:lvl6pPr>
            <a:lvl7pPr lvl="6" rtl="0" algn="r">
              <a:spcBef>
                <a:spcPts val="0"/>
              </a:spcBef>
              <a:spcAft>
                <a:spcPts val="0"/>
              </a:spcAft>
              <a:buClr>
                <a:srgbClr val="000000"/>
              </a:buClr>
              <a:buSzPts val="1600"/>
              <a:buNone/>
              <a:defRPr sz="1600">
                <a:solidFill>
                  <a:srgbClr val="000000"/>
                </a:solidFill>
              </a:defRPr>
            </a:lvl7pPr>
            <a:lvl8pPr lvl="7" rtl="0" algn="r">
              <a:spcBef>
                <a:spcPts val="0"/>
              </a:spcBef>
              <a:spcAft>
                <a:spcPts val="0"/>
              </a:spcAft>
              <a:buClr>
                <a:srgbClr val="000000"/>
              </a:buClr>
              <a:buSzPts val="1600"/>
              <a:buNone/>
              <a:defRPr sz="1600">
                <a:solidFill>
                  <a:srgbClr val="000000"/>
                </a:solidFill>
              </a:defRPr>
            </a:lvl8pPr>
            <a:lvl9pPr lvl="8" rtl="0" algn="r">
              <a:spcBef>
                <a:spcPts val="0"/>
              </a:spcBef>
              <a:spcAft>
                <a:spcPts val="0"/>
              </a:spcAft>
              <a:buClr>
                <a:srgbClr val="000000"/>
              </a:buClr>
              <a:buSzPts val="1600"/>
              <a:buNone/>
              <a:defRPr sz="1600">
                <a:solidFill>
                  <a:srgbClr val="000000"/>
                </a:solidFill>
              </a:defRPr>
            </a:lvl9pPr>
          </a:lstStyle>
          <a:p/>
        </p:txBody>
      </p:sp>
      <p:sp>
        <p:nvSpPr>
          <p:cNvPr id="51" name="Google Shape;51;p7"/>
          <p:cNvSpPr txBox="1"/>
          <p:nvPr>
            <p:ph idx="1" type="subTitle"/>
          </p:nvPr>
        </p:nvSpPr>
        <p:spPr>
          <a:xfrm>
            <a:off x="5363550" y="2724625"/>
            <a:ext cx="2956500" cy="17844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200"/>
              <a:buNone/>
              <a:defRPr/>
            </a:lvl1pPr>
            <a:lvl2pPr lvl="1" rtl="0" algn="r">
              <a:lnSpc>
                <a:spcPct val="100000"/>
              </a:lnSpc>
              <a:spcBef>
                <a:spcPts val="0"/>
              </a:spcBef>
              <a:spcAft>
                <a:spcPts val="0"/>
              </a:spcAft>
              <a:buSzPts val="1200"/>
              <a:buNone/>
              <a:defRPr/>
            </a:lvl2pPr>
            <a:lvl3pPr lvl="2" rtl="0" algn="r">
              <a:lnSpc>
                <a:spcPct val="100000"/>
              </a:lnSpc>
              <a:spcBef>
                <a:spcPts val="0"/>
              </a:spcBef>
              <a:spcAft>
                <a:spcPts val="0"/>
              </a:spcAft>
              <a:buSzPts val="1200"/>
              <a:buNone/>
              <a:defRPr/>
            </a:lvl3pPr>
            <a:lvl4pPr lvl="3" rtl="0" algn="r">
              <a:lnSpc>
                <a:spcPct val="100000"/>
              </a:lnSpc>
              <a:spcBef>
                <a:spcPts val="0"/>
              </a:spcBef>
              <a:spcAft>
                <a:spcPts val="0"/>
              </a:spcAft>
              <a:buSzPts val="1200"/>
              <a:buNone/>
              <a:defRPr/>
            </a:lvl4pPr>
            <a:lvl5pPr lvl="4" rtl="0" algn="r">
              <a:lnSpc>
                <a:spcPct val="100000"/>
              </a:lnSpc>
              <a:spcBef>
                <a:spcPts val="0"/>
              </a:spcBef>
              <a:spcAft>
                <a:spcPts val="0"/>
              </a:spcAft>
              <a:buSzPts val="1200"/>
              <a:buNone/>
              <a:defRPr/>
            </a:lvl5pPr>
            <a:lvl6pPr lvl="5" rtl="0" algn="r">
              <a:lnSpc>
                <a:spcPct val="100000"/>
              </a:lnSpc>
              <a:spcBef>
                <a:spcPts val="0"/>
              </a:spcBef>
              <a:spcAft>
                <a:spcPts val="0"/>
              </a:spcAft>
              <a:buSzPts val="1200"/>
              <a:buNone/>
              <a:defRPr/>
            </a:lvl6pPr>
            <a:lvl7pPr lvl="6" rtl="0" algn="r">
              <a:lnSpc>
                <a:spcPct val="100000"/>
              </a:lnSpc>
              <a:spcBef>
                <a:spcPts val="0"/>
              </a:spcBef>
              <a:spcAft>
                <a:spcPts val="0"/>
              </a:spcAft>
              <a:buSzPts val="1200"/>
              <a:buNone/>
              <a:defRPr/>
            </a:lvl7pPr>
            <a:lvl8pPr lvl="7" rtl="0" algn="r">
              <a:lnSpc>
                <a:spcPct val="100000"/>
              </a:lnSpc>
              <a:spcBef>
                <a:spcPts val="0"/>
              </a:spcBef>
              <a:spcAft>
                <a:spcPts val="0"/>
              </a:spcAft>
              <a:buSzPts val="1200"/>
              <a:buNone/>
              <a:defRPr/>
            </a:lvl8pPr>
            <a:lvl9pPr lvl="8" rtl="0" algn="r">
              <a:lnSpc>
                <a:spcPct val="100000"/>
              </a:lnSpc>
              <a:spcBef>
                <a:spcPts val="0"/>
              </a:spcBef>
              <a:spcAft>
                <a:spcPts val="0"/>
              </a:spcAft>
              <a:buSzPts val="1200"/>
              <a:buNone/>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CUSTOM_28">
    <p:spTree>
      <p:nvGrpSpPr>
        <p:cNvPr id="52" name="Shape 52"/>
        <p:cNvGrpSpPr/>
        <p:nvPr/>
      </p:nvGrpSpPr>
      <p:grpSpPr>
        <a:xfrm>
          <a:off x="0" y="0"/>
          <a:ext cx="0" cy="0"/>
          <a:chOff x="0" y="0"/>
          <a:chExt cx="0" cy="0"/>
        </a:xfrm>
      </p:grpSpPr>
      <p:sp>
        <p:nvSpPr>
          <p:cNvPr id="53" name="Google Shape;53;p8"/>
          <p:cNvSpPr txBox="1"/>
          <p:nvPr>
            <p:ph idx="1" type="subTitle"/>
          </p:nvPr>
        </p:nvSpPr>
        <p:spPr>
          <a:xfrm>
            <a:off x="915175" y="3380775"/>
            <a:ext cx="3960600" cy="631800"/>
          </a:xfrm>
          <a:prstGeom prst="rect">
            <a:avLst/>
          </a:prstGeom>
        </p:spPr>
        <p:txBody>
          <a:bodyPr anchorCtr="0" anchor="t" bIns="91425" lIns="91425" spcFirstLastPara="1" rIns="91425" wrap="square" tIns="91425">
            <a:noAutofit/>
          </a:bodyPr>
          <a:lstStyle>
            <a:lvl1pPr lvl="0" rtl="0">
              <a:spcBef>
                <a:spcPts val="0"/>
              </a:spcBef>
              <a:spcAft>
                <a:spcPts val="0"/>
              </a:spcAft>
              <a:buNone/>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sp>
        <p:nvSpPr>
          <p:cNvPr id="54" name="Google Shape;54;p8"/>
          <p:cNvSpPr txBox="1"/>
          <p:nvPr>
            <p:ph idx="2" type="subTitle"/>
          </p:nvPr>
        </p:nvSpPr>
        <p:spPr>
          <a:xfrm>
            <a:off x="915175" y="4004575"/>
            <a:ext cx="1821000" cy="213000"/>
          </a:xfrm>
          <a:prstGeom prst="rect">
            <a:avLst/>
          </a:prstGeom>
        </p:spPr>
        <p:txBody>
          <a:bodyPr anchorCtr="0" anchor="t" bIns="91425" lIns="91425" spcFirstLastPara="1" rIns="91425" wrap="square" tIns="91425">
            <a:noAutofit/>
          </a:bodyPr>
          <a:lstStyle>
            <a:lvl1pPr lvl="0" rtl="0">
              <a:spcBef>
                <a:spcPts val="0"/>
              </a:spcBef>
              <a:spcAft>
                <a:spcPts val="0"/>
              </a:spcAft>
              <a:buNone/>
              <a:defRPr b="1">
                <a:latin typeface="Livvic"/>
                <a:ea typeface="Livvic"/>
                <a:cs typeface="Livvic"/>
                <a:sym typeface="Livvic"/>
              </a:defRPr>
            </a:lvl1pPr>
            <a:lvl2pPr lvl="1" rtl="0">
              <a:spcBef>
                <a:spcPts val="1600"/>
              </a:spcBef>
              <a:spcAft>
                <a:spcPts val="0"/>
              </a:spcAft>
              <a:buNone/>
              <a:defRPr b="1">
                <a:latin typeface="Livvic"/>
                <a:ea typeface="Livvic"/>
                <a:cs typeface="Livvic"/>
                <a:sym typeface="Livvic"/>
              </a:defRPr>
            </a:lvl2pPr>
            <a:lvl3pPr lvl="2" rtl="0">
              <a:spcBef>
                <a:spcPts val="1600"/>
              </a:spcBef>
              <a:spcAft>
                <a:spcPts val="0"/>
              </a:spcAft>
              <a:buNone/>
              <a:defRPr b="1">
                <a:latin typeface="Livvic"/>
                <a:ea typeface="Livvic"/>
                <a:cs typeface="Livvic"/>
                <a:sym typeface="Livvic"/>
              </a:defRPr>
            </a:lvl3pPr>
            <a:lvl4pPr lvl="3" rtl="0">
              <a:spcBef>
                <a:spcPts val="1600"/>
              </a:spcBef>
              <a:spcAft>
                <a:spcPts val="0"/>
              </a:spcAft>
              <a:buNone/>
              <a:defRPr b="1">
                <a:latin typeface="Livvic"/>
                <a:ea typeface="Livvic"/>
                <a:cs typeface="Livvic"/>
                <a:sym typeface="Livvic"/>
              </a:defRPr>
            </a:lvl4pPr>
            <a:lvl5pPr lvl="4" rtl="0">
              <a:spcBef>
                <a:spcPts val="1600"/>
              </a:spcBef>
              <a:spcAft>
                <a:spcPts val="0"/>
              </a:spcAft>
              <a:buNone/>
              <a:defRPr b="1">
                <a:latin typeface="Livvic"/>
                <a:ea typeface="Livvic"/>
                <a:cs typeface="Livvic"/>
                <a:sym typeface="Livvic"/>
              </a:defRPr>
            </a:lvl5pPr>
            <a:lvl6pPr lvl="5" rtl="0">
              <a:spcBef>
                <a:spcPts val="1600"/>
              </a:spcBef>
              <a:spcAft>
                <a:spcPts val="0"/>
              </a:spcAft>
              <a:buNone/>
              <a:defRPr b="1">
                <a:latin typeface="Livvic"/>
                <a:ea typeface="Livvic"/>
                <a:cs typeface="Livvic"/>
                <a:sym typeface="Livvic"/>
              </a:defRPr>
            </a:lvl6pPr>
            <a:lvl7pPr lvl="6" rtl="0">
              <a:spcBef>
                <a:spcPts val="1600"/>
              </a:spcBef>
              <a:spcAft>
                <a:spcPts val="0"/>
              </a:spcAft>
              <a:buNone/>
              <a:defRPr b="1">
                <a:latin typeface="Livvic"/>
                <a:ea typeface="Livvic"/>
                <a:cs typeface="Livvic"/>
                <a:sym typeface="Livvic"/>
              </a:defRPr>
            </a:lvl7pPr>
            <a:lvl8pPr lvl="7" rtl="0">
              <a:spcBef>
                <a:spcPts val="1600"/>
              </a:spcBef>
              <a:spcAft>
                <a:spcPts val="0"/>
              </a:spcAft>
              <a:buNone/>
              <a:defRPr b="1">
                <a:latin typeface="Livvic"/>
                <a:ea typeface="Livvic"/>
                <a:cs typeface="Livvic"/>
                <a:sym typeface="Livvic"/>
              </a:defRPr>
            </a:lvl8pPr>
            <a:lvl9pPr lvl="8" rtl="0">
              <a:spcBef>
                <a:spcPts val="1600"/>
              </a:spcBef>
              <a:spcAft>
                <a:spcPts val="1600"/>
              </a:spcAft>
              <a:buNone/>
              <a:defRPr b="1">
                <a:latin typeface="Livvic"/>
                <a:ea typeface="Livvic"/>
                <a:cs typeface="Livvic"/>
                <a:sym typeface="Livvic"/>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ext 3">
  <p:cSld name="CUSTOM_16">
    <p:spTree>
      <p:nvGrpSpPr>
        <p:cNvPr id="55" name="Shape 55"/>
        <p:cNvGrpSpPr/>
        <p:nvPr/>
      </p:nvGrpSpPr>
      <p:grpSpPr>
        <a:xfrm>
          <a:off x="0" y="0"/>
          <a:ext cx="0" cy="0"/>
          <a:chOff x="0" y="0"/>
          <a:chExt cx="0" cy="0"/>
        </a:xfrm>
      </p:grpSpPr>
      <p:sp>
        <p:nvSpPr>
          <p:cNvPr id="56" name="Google Shape;56;p9"/>
          <p:cNvSpPr txBox="1"/>
          <p:nvPr>
            <p:ph idx="1" type="subTitle"/>
          </p:nvPr>
        </p:nvSpPr>
        <p:spPr>
          <a:xfrm>
            <a:off x="2117847" y="3380460"/>
            <a:ext cx="2951400" cy="2952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000"/>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sp>
        <p:nvSpPr>
          <p:cNvPr id="57" name="Google Shape;57;p9"/>
          <p:cNvSpPr txBox="1"/>
          <p:nvPr>
            <p:ph type="ctrTitle"/>
          </p:nvPr>
        </p:nvSpPr>
        <p:spPr>
          <a:xfrm rot="-5400000">
            <a:off x="-343101" y="1759150"/>
            <a:ext cx="2888100" cy="897900"/>
          </a:xfrm>
          <a:prstGeom prst="rect">
            <a:avLst/>
          </a:prstGeom>
        </p:spPr>
        <p:txBody>
          <a:bodyPr anchorCtr="0" anchor="b" bIns="91425" lIns="91425" spcFirstLastPara="1" rIns="91425" wrap="square" tIns="91425">
            <a:noAutofit/>
          </a:bodyPr>
          <a:lstStyle>
            <a:lvl1pPr lvl="0" rtl="0" algn="r">
              <a:spcBef>
                <a:spcPts val="0"/>
              </a:spcBef>
              <a:spcAft>
                <a:spcPts val="0"/>
              </a:spcAft>
              <a:buSzPts val="2800"/>
              <a:buNone/>
              <a:defRPr/>
            </a:lvl1pPr>
            <a:lvl2pPr lvl="1" rtl="0" algn="r">
              <a:spcBef>
                <a:spcPts val="0"/>
              </a:spcBef>
              <a:spcAft>
                <a:spcPts val="0"/>
              </a:spcAft>
              <a:buClr>
                <a:srgbClr val="000000"/>
              </a:buClr>
              <a:buSzPts val="1600"/>
              <a:buNone/>
              <a:defRPr sz="1600">
                <a:solidFill>
                  <a:srgbClr val="000000"/>
                </a:solidFill>
              </a:defRPr>
            </a:lvl2pPr>
            <a:lvl3pPr lvl="2" rtl="0" algn="r">
              <a:spcBef>
                <a:spcPts val="0"/>
              </a:spcBef>
              <a:spcAft>
                <a:spcPts val="0"/>
              </a:spcAft>
              <a:buClr>
                <a:srgbClr val="000000"/>
              </a:buClr>
              <a:buSzPts val="1600"/>
              <a:buNone/>
              <a:defRPr sz="1600">
                <a:solidFill>
                  <a:srgbClr val="000000"/>
                </a:solidFill>
              </a:defRPr>
            </a:lvl3pPr>
            <a:lvl4pPr lvl="3" rtl="0" algn="r">
              <a:spcBef>
                <a:spcPts val="0"/>
              </a:spcBef>
              <a:spcAft>
                <a:spcPts val="0"/>
              </a:spcAft>
              <a:buClr>
                <a:srgbClr val="000000"/>
              </a:buClr>
              <a:buSzPts val="1600"/>
              <a:buNone/>
              <a:defRPr sz="1600">
                <a:solidFill>
                  <a:srgbClr val="000000"/>
                </a:solidFill>
              </a:defRPr>
            </a:lvl4pPr>
            <a:lvl5pPr lvl="4" rtl="0" algn="r">
              <a:spcBef>
                <a:spcPts val="0"/>
              </a:spcBef>
              <a:spcAft>
                <a:spcPts val="0"/>
              </a:spcAft>
              <a:buClr>
                <a:srgbClr val="000000"/>
              </a:buClr>
              <a:buSzPts val="1600"/>
              <a:buNone/>
              <a:defRPr sz="1600">
                <a:solidFill>
                  <a:srgbClr val="000000"/>
                </a:solidFill>
              </a:defRPr>
            </a:lvl5pPr>
            <a:lvl6pPr lvl="5" rtl="0" algn="r">
              <a:spcBef>
                <a:spcPts val="0"/>
              </a:spcBef>
              <a:spcAft>
                <a:spcPts val="0"/>
              </a:spcAft>
              <a:buClr>
                <a:srgbClr val="000000"/>
              </a:buClr>
              <a:buSzPts val="1600"/>
              <a:buNone/>
              <a:defRPr sz="1600">
                <a:solidFill>
                  <a:srgbClr val="000000"/>
                </a:solidFill>
              </a:defRPr>
            </a:lvl6pPr>
            <a:lvl7pPr lvl="6" rtl="0" algn="r">
              <a:spcBef>
                <a:spcPts val="0"/>
              </a:spcBef>
              <a:spcAft>
                <a:spcPts val="0"/>
              </a:spcAft>
              <a:buClr>
                <a:srgbClr val="000000"/>
              </a:buClr>
              <a:buSzPts val="1600"/>
              <a:buNone/>
              <a:defRPr sz="1600">
                <a:solidFill>
                  <a:srgbClr val="000000"/>
                </a:solidFill>
              </a:defRPr>
            </a:lvl7pPr>
            <a:lvl8pPr lvl="7" rtl="0" algn="r">
              <a:spcBef>
                <a:spcPts val="0"/>
              </a:spcBef>
              <a:spcAft>
                <a:spcPts val="0"/>
              </a:spcAft>
              <a:buClr>
                <a:srgbClr val="000000"/>
              </a:buClr>
              <a:buSzPts val="1600"/>
              <a:buNone/>
              <a:defRPr sz="1600">
                <a:solidFill>
                  <a:srgbClr val="000000"/>
                </a:solidFill>
              </a:defRPr>
            </a:lvl8pPr>
            <a:lvl9pPr lvl="8" rtl="0" algn="r">
              <a:spcBef>
                <a:spcPts val="0"/>
              </a:spcBef>
              <a:spcAft>
                <a:spcPts val="0"/>
              </a:spcAft>
              <a:buClr>
                <a:srgbClr val="000000"/>
              </a:buClr>
              <a:buSzPts val="1600"/>
              <a:buNone/>
              <a:defRPr sz="1600">
                <a:solidFill>
                  <a:srgbClr val="000000"/>
                </a:solidFill>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ext 4">
  <p:cSld name="CUSTOM_16_1">
    <p:spTree>
      <p:nvGrpSpPr>
        <p:cNvPr id="58" name="Shape 58"/>
        <p:cNvGrpSpPr/>
        <p:nvPr/>
      </p:nvGrpSpPr>
      <p:grpSpPr>
        <a:xfrm>
          <a:off x="0" y="0"/>
          <a:ext cx="0" cy="0"/>
          <a:chOff x="0" y="0"/>
          <a:chExt cx="0" cy="0"/>
        </a:xfrm>
      </p:grpSpPr>
      <p:sp>
        <p:nvSpPr>
          <p:cNvPr id="59" name="Google Shape;59;p10"/>
          <p:cNvSpPr txBox="1"/>
          <p:nvPr>
            <p:ph idx="1" type="subTitle"/>
          </p:nvPr>
        </p:nvSpPr>
        <p:spPr>
          <a:xfrm flipH="1">
            <a:off x="4189625" y="3380460"/>
            <a:ext cx="2951400" cy="2952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000"/>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sp>
        <p:nvSpPr>
          <p:cNvPr id="60" name="Google Shape;60;p10"/>
          <p:cNvSpPr txBox="1"/>
          <p:nvPr>
            <p:ph type="ctrTitle"/>
          </p:nvPr>
        </p:nvSpPr>
        <p:spPr>
          <a:xfrm rot="5400000">
            <a:off x="6612409" y="1752564"/>
            <a:ext cx="2888100" cy="897900"/>
          </a:xfrm>
          <a:prstGeom prst="rect">
            <a:avLst/>
          </a:prstGeom>
        </p:spPr>
        <p:txBody>
          <a:bodyPr anchorCtr="0" anchor="b"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Clr>
                <a:srgbClr val="000000"/>
              </a:buClr>
              <a:buSzPts val="1600"/>
              <a:buNone/>
              <a:defRPr sz="1600">
                <a:solidFill>
                  <a:srgbClr val="000000"/>
                </a:solidFill>
              </a:defRPr>
            </a:lvl2pPr>
            <a:lvl3pPr lvl="2" rtl="0">
              <a:spcBef>
                <a:spcPts val="0"/>
              </a:spcBef>
              <a:spcAft>
                <a:spcPts val="0"/>
              </a:spcAft>
              <a:buClr>
                <a:srgbClr val="000000"/>
              </a:buClr>
              <a:buSzPts val="1600"/>
              <a:buNone/>
              <a:defRPr sz="1600">
                <a:solidFill>
                  <a:srgbClr val="000000"/>
                </a:solidFill>
              </a:defRPr>
            </a:lvl3pPr>
            <a:lvl4pPr lvl="3" rtl="0">
              <a:spcBef>
                <a:spcPts val="0"/>
              </a:spcBef>
              <a:spcAft>
                <a:spcPts val="0"/>
              </a:spcAft>
              <a:buClr>
                <a:srgbClr val="000000"/>
              </a:buClr>
              <a:buSzPts val="1600"/>
              <a:buNone/>
              <a:defRPr sz="1600">
                <a:solidFill>
                  <a:srgbClr val="000000"/>
                </a:solidFill>
              </a:defRPr>
            </a:lvl4pPr>
            <a:lvl5pPr lvl="4" rtl="0">
              <a:spcBef>
                <a:spcPts val="0"/>
              </a:spcBef>
              <a:spcAft>
                <a:spcPts val="0"/>
              </a:spcAft>
              <a:buClr>
                <a:srgbClr val="000000"/>
              </a:buClr>
              <a:buSzPts val="1600"/>
              <a:buNone/>
              <a:defRPr sz="1600">
                <a:solidFill>
                  <a:srgbClr val="000000"/>
                </a:solidFill>
              </a:defRPr>
            </a:lvl5pPr>
            <a:lvl6pPr lvl="5" rtl="0">
              <a:spcBef>
                <a:spcPts val="0"/>
              </a:spcBef>
              <a:spcAft>
                <a:spcPts val="0"/>
              </a:spcAft>
              <a:buClr>
                <a:srgbClr val="000000"/>
              </a:buClr>
              <a:buSzPts val="1600"/>
              <a:buNone/>
              <a:defRPr sz="1600">
                <a:solidFill>
                  <a:srgbClr val="000000"/>
                </a:solidFill>
              </a:defRPr>
            </a:lvl6pPr>
            <a:lvl7pPr lvl="6" rtl="0">
              <a:spcBef>
                <a:spcPts val="0"/>
              </a:spcBef>
              <a:spcAft>
                <a:spcPts val="0"/>
              </a:spcAft>
              <a:buClr>
                <a:srgbClr val="000000"/>
              </a:buClr>
              <a:buSzPts val="1600"/>
              <a:buNone/>
              <a:defRPr sz="1600">
                <a:solidFill>
                  <a:srgbClr val="000000"/>
                </a:solidFill>
              </a:defRPr>
            </a:lvl7pPr>
            <a:lvl8pPr lvl="7" rtl="0">
              <a:spcBef>
                <a:spcPts val="0"/>
              </a:spcBef>
              <a:spcAft>
                <a:spcPts val="0"/>
              </a:spcAft>
              <a:buClr>
                <a:srgbClr val="000000"/>
              </a:buClr>
              <a:buSzPts val="1600"/>
              <a:buNone/>
              <a:defRPr sz="1600">
                <a:solidFill>
                  <a:srgbClr val="000000"/>
                </a:solidFill>
              </a:defRPr>
            </a:lvl8pPr>
            <a:lvl9pPr lvl="8" rtl="0">
              <a:spcBef>
                <a:spcPts val="0"/>
              </a:spcBef>
              <a:spcAft>
                <a:spcPts val="0"/>
              </a:spcAft>
              <a:buClr>
                <a:srgbClr val="000000"/>
              </a:buClr>
              <a:buSzPts val="1600"/>
              <a:buNone/>
              <a:defRPr sz="1600">
                <a:solidFill>
                  <a:srgbClr val="000000"/>
                </a:solidFill>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21" Type="http://schemas.openxmlformats.org/officeDocument/2006/relationships/theme" Target="../theme/theme1.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19" Type="http://schemas.openxmlformats.org/officeDocument/2006/relationships/slideLayout" Target="../slideLayouts/slideLayout19.xml"/><Relationship Id="rId6" Type="http://schemas.openxmlformats.org/officeDocument/2006/relationships/slideLayout" Target="../slideLayouts/slideLayout6.xml"/><Relationship Id="rId18" Type="http://schemas.openxmlformats.org/officeDocument/2006/relationships/slideLayout" Target="../slideLayouts/slideLayout18.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2800"/>
              <a:buFont typeface="Livvic"/>
              <a:buNone/>
              <a:defRPr b="1" sz="2800">
                <a:solidFill>
                  <a:schemeClr val="dk1"/>
                </a:solidFill>
                <a:latin typeface="Livvic"/>
                <a:ea typeface="Livvic"/>
                <a:cs typeface="Livvic"/>
                <a:sym typeface="Livvic"/>
              </a:defRPr>
            </a:lvl1pPr>
            <a:lvl2pPr lvl="1" rtl="0">
              <a:spcBef>
                <a:spcPts val="0"/>
              </a:spcBef>
              <a:spcAft>
                <a:spcPts val="0"/>
              </a:spcAft>
              <a:buClr>
                <a:schemeClr val="dk1"/>
              </a:buClr>
              <a:buSzPts val="2800"/>
              <a:buFont typeface="Livvic"/>
              <a:buNone/>
              <a:defRPr b="1" sz="2800">
                <a:solidFill>
                  <a:schemeClr val="dk1"/>
                </a:solidFill>
                <a:latin typeface="Livvic"/>
                <a:ea typeface="Livvic"/>
                <a:cs typeface="Livvic"/>
                <a:sym typeface="Livvic"/>
              </a:defRPr>
            </a:lvl2pPr>
            <a:lvl3pPr lvl="2" rtl="0">
              <a:spcBef>
                <a:spcPts val="0"/>
              </a:spcBef>
              <a:spcAft>
                <a:spcPts val="0"/>
              </a:spcAft>
              <a:buClr>
                <a:schemeClr val="dk1"/>
              </a:buClr>
              <a:buSzPts val="2800"/>
              <a:buFont typeface="Livvic"/>
              <a:buNone/>
              <a:defRPr b="1" sz="2800">
                <a:solidFill>
                  <a:schemeClr val="dk1"/>
                </a:solidFill>
                <a:latin typeface="Livvic"/>
                <a:ea typeface="Livvic"/>
                <a:cs typeface="Livvic"/>
                <a:sym typeface="Livvic"/>
              </a:defRPr>
            </a:lvl3pPr>
            <a:lvl4pPr lvl="3" rtl="0">
              <a:spcBef>
                <a:spcPts val="0"/>
              </a:spcBef>
              <a:spcAft>
                <a:spcPts val="0"/>
              </a:spcAft>
              <a:buClr>
                <a:schemeClr val="dk1"/>
              </a:buClr>
              <a:buSzPts val="2800"/>
              <a:buFont typeface="Livvic"/>
              <a:buNone/>
              <a:defRPr b="1" sz="2800">
                <a:solidFill>
                  <a:schemeClr val="dk1"/>
                </a:solidFill>
                <a:latin typeface="Livvic"/>
                <a:ea typeface="Livvic"/>
                <a:cs typeface="Livvic"/>
                <a:sym typeface="Livvic"/>
              </a:defRPr>
            </a:lvl4pPr>
            <a:lvl5pPr lvl="4" rtl="0">
              <a:spcBef>
                <a:spcPts val="0"/>
              </a:spcBef>
              <a:spcAft>
                <a:spcPts val="0"/>
              </a:spcAft>
              <a:buClr>
                <a:schemeClr val="dk1"/>
              </a:buClr>
              <a:buSzPts val="2800"/>
              <a:buFont typeface="Livvic"/>
              <a:buNone/>
              <a:defRPr b="1" sz="2800">
                <a:solidFill>
                  <a:schemeClr val="dk1"/>
                </a:solidFill>
                <a:latin typeface="Livvic"/>
                <a:ea typeface="Livvic"/>
                <a:cs typeface="Livvic"/>
                <a:sym typeface="Livvic"/>
              </a:defRPr>
            </a:lvl5pPr>
            <a:lvl6pPr lvl="5" rtl="0">
              <a:spcBef>
                <a:spcPts val="0"/>
              </a:spcBef>
              <a:spcAft>
                <a:spcPts val="0"/>
              </a:spcAft>
              <a:buClr>
                <a:schemeClr val="dk1"/>
              </a:buClr>
              <a:buSzPts val="2800"/>
              <a:buFont typeface="Livvic"/>
              <a:buNone/>
              <a:defRPr b="1" sz="2800">
                <a:solidFill>
                  <a:schemeClr val="dk1"/>
                </a:solidFill>
                <a:latin typeface="Livvic"/>
                <a:ea typeface="Livvic"/>
                <a:cs typeface="Livvic"/>
                <a:sym typeface="Livvic"/>
              </a:defRPr>
            </a:lvl6pPr>
            <a:lvl7pPr lvl="6" rtl="0">
              <a:spcBef>
                <a:spcPts val="0"/>
              </a:spcBef>
              <a:spcAft>
                <a:spcPts val="0"/>
              </a:spcAft>
              <a:buClr>
                <a:schemeClr val="dk1"/>
              </a:buClr>
              <a:buSzPts val="2800"/>
              <a:buFont typeface="Livvic"/>
              <a:buNone/>
              <a:defRPr b="1" sz="2800">
                <a:solidFill>
                  <a:schemeClr val="dk1"/>
                </a:solidFill>
                <a:latin typeface="Livvic"/>
                <a:ea typeface="Livvic"/>
                <a:cs typeface="Livvic"/>
                <a:sym typeface="Livvic"/>
              </a:defRPr>
            </a:lvl7pPr>
            <a:lvl8pPr lvl="7" rtl="0">
              <a:spcBef>
                <a:spcPts val="0"/>
              </a:spcBef>
              <a:spcAft>
                <a:spcPts val="0"/>
              </a:spcAft>
              <a:buClr>
                <a:schemeClr val="dk1"/>
              </a:buClr>
              <a:buSzPts val="2800"/>
              <a:buFont typeface="Livvic"/>
              <a:buNone/>
              <a:defRPr b="1" sz="2800">
                <a:solidFill>
                  <a:schemeClr val="dk1"/>
                </a:solidFill>
                <a:latin typeface="Livvic"/>
                <a:ea typeface="Livvic"/>
                <a:cs typeface="Livvic"/>
                <a:sym typeface="Livvic"/>
              </a:defRPr>
            </a:lvl8pPr>
            <a:lvl9pPr lvl="8" rtl="0">
              <a:spcBef>
                <a:spcPts val="0"/>
              </a:spcBef>
              <a:spcAft>
                <a:spcPts val="0"/>
              </a:spcAft>
              <a:buClr>
                <a:schemeClr val="dk1"/>
              </a:buClr>
              <a:buSzPts val="2800"/>
              <a:buFont typeface="Livvic"/>
              <a:buNone/>
              <a:defRPr b="1" sz="2800">
                <a:solidFill>
                  <a:schemeClr val="dk1"/>
                </a:solidFill>
                <a:latin typeface="Livvic"/>
                <a:ea typeface="Livvic"/>
                <a:cs typeface="Livvic"/>
                <a:sym typeface="Livvic"/>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04800" lvl="0" marL="457200" rtl="0">
              <a:lnSpc>
                <a:spcPct val="115000"/>
              </a:lnSpc>
              <a:spcBef>
                <a:spcPts val="0"/>
              </a:spcBef>
              <a:spcAft>
                <a:spcPts val="0"/>
              </a:spcAft>
              <a:buClr>
                <a:schemeClr val="dk1"/>
              </a:buClr>
              <a:buSzPts val="1200"/>
              <a:buFont typeface="Catamaran Light"/>
              <a:buChar char="●"/>
              <a:defRPr sz="1200">
                <a:solidFill>
                  <a:schemeClr val="dk1"/>
                </a:solidFill>
                <a:latin typeface="Catamaran Light"/>
                <a:ea typeface="Catamaran Light"/>
                <a:cs typeface="Catamaran Light"/>
                <a:sym typeface="Catamaran Light"/>
              </a:defRPr>
            </a:lvl1pPr>
            <a:lvl2pPr indent="-304800" lvl="1" marL="914400" rtl="0">
              <a:lnSpc>
                <a:spcPct val="115000"/>
              </a:lnSpc>
              <a:spcBef>
                <a:spcPts val="1600"/>
              </a:spcBef>
              <a:spcAft>
                <a:spcPts val="0"/>
              </a:spcAft>
              <a:buClr>
                <a:schemeClr val="dk1"/>
              </a:buClr>
              <a:buSzPts val="1200"/>
              <a:buFont typeface="Catamaran Light"/>
              <a:buChar char="○"/>
              <a:defRPr sz="1200">
                <a:solidFill>
                  <a:schemeClr val="dk1"/>
                </a:solidFill>
                <a:latin typeface="Catamaran Light"/>
                <a:ea typeface="Catamaran Light"/>
                <a:cs typeface="Catamaran Light"/>
                <a:sym typeface="Catamaran Light"/>
              </a:defRPr>
            </a:lvl2pPr>
            <a:lvl3pPr indent="-304800" lvl="2" marL="1371600" rtl="0">
              <a:lnSpc>
                <a:spcPct val="115000"/>
              </a:lnSpc>
              <a:spcBef>
                <a:spcPts val="1600"/>
              </a:spcBef>
              <a:spcAft>
                <a:spcPts val="0"/>
              </a:spcAft>
              <a:buClr>
                <a:schemeClr val="dk1"/>
              </a:buClr>
              <a:buSzPts val="1200"/>
              <a:buFont typeface="Catamaran Light"/>
              <a:buChar char="■"/>
              <a:defRPr sz="1200">
                <a:solidFill>
                  <a:schemeClr val="dk1"/>
                </a:solidFill>
                <a:latin typeface="Catamaran Light"/>
                <a:ea typeface="Catamaran Light"/>
                <a:cs typeface="Catamaran Light"/>
                <a:sym typeface="Catamaran Light"/>
              </a:defRPr>
            </a:lvl3pPr>
            <a:lvl4pPr indent="-304800" lvl="3" marL="1828800" rtl="0">
              <a:lnSpc>
                <a:spcPct val="115000"/>
              </a:lnSpc>
              <a:spcBef>
                <a:spcPts val="1600"/>
              </a:spcBef>
              <a:spcAft>
                <a:spcPts val="0"/>
              </a:spcAft>
              <a:buClr>
                <a:schemeClr val="dk1"/>
              </a:buClr>
              <a:buSzPts val="1200"/>
              <a:buFont typeface="Catamaran Light"/>
              <a:buChar char="●"/>
              <a:defRPr sz="1200">
                <a:solidFill>
                  <a:schemeClr val="dk1"/>
                </a:solidFill>
                <a:latin typeface="Catamaran Light"/>
                <a:ea typeface="Catamaran Light"/>
                <a:cs typeface="Catamaran Light"/>
                <a:sym typeface="Catamaran Light"/>
              </a:defRPr>
            </a:lvl4pPr>
            <a:lvl5pPr indent="-304800" lvl="4" marL="2286000" rtl="0">
              <a:lnSpc>
                <a:spcPct val="115000"/>
              </a:lnSpc>
              <a:spcBef>
                <a:spcPts val="1600"/>
              </a:spcBef>
              <a:spcAft>
                <a:spcPts val="0"/>
              </a:spcAft>
              <a:buClr>
                <a:schemeClr val="dk1"/>
              </a:buClr>
              <a:buSzPts val="1200"/>
              <a:buFont typeface="Catamaran Light"/>
              <a:buChar char="○"/>
              <a:defRPr sz="1200">
                <a:solidFill>
                  <a:schemeClr val="dk1"/>
                </a:solidFill>
                <a:latin typeface="Catamaran Light"/>
                <a:ea typeface="Catamaran Light"/>
                <a:cs typeface="Catamaran Light"/>
                <a:sym typeface="Catamaran Light"/>
              </a:defRPr>
            </a:lvl5pPr>
            <a:lvl6pPr indent="-304800" lvl="5" marL="2743200" rtl="0">
              <a:lnSpc>
                <a:spcPct val="115000"/>
              </a:lnSpc>
              <a:spcBef>
                <a:spcPts val="1600"/>
              </a:spcBef>
              <a:spcAft>
                <a:spcPts val="0"/>
              </a:spcAft>
              <a:buClr>
                <a:schemeClr val="dk1"/>
              </a:buClr>
              <a:buSzPts val="1200"/>
              <a:buFont typeface="Catamaran Light"/>
              <a:buChar char="■"/>
              <a:defRPr sz="1200">
                <a:solidFill>
                  <a:schemeClr val="dk1"/>
                </a:solidFill>
                <a:latin typeface="Catamaran Light"/>
                <a:ea typeface="Catamaran Light"/>
                <a:cs typeface="Catamaran Light"/>
                <a:sym typeface="Catamaran Light"/>
              </a:defRPr>
            </a:lvl6pPr>
            <a:lvl7pPr indent="-304800" lvl="6" marL="3200400" rtl="0">
              <a:lnSpc>
                <a:spcPct val="115000"/>
              </a:lnSpc>
              <a:spcBef>
                <a:spcPts val="1600"/>
              </a:spcBef>
              <a:spcAft>
                <a:spcPts val="0"/>
              </a:spcAft>
              <a:buClr>
                <a:schemeClr val="dk1"/>
              </a:buClr>
              <a:buSzPts val="1200"/>
              <a:buFont typeface="Catamaran Light"/>
              <a:buChar char="●"/>
              <a:defRPr sz="1200">
                <a:solidFill>
                  <a:schemeClr val="dk1"/>
                </a:solidFill>
                <a:latin typeface="Catamaran Light"/>
                <a:ea typeface="Catamaran Light"/>
                <a:cs typeface="Catamaran Light"/>
                <a:sym typeface="Catamaran Light"/>
              </a:defRPr>
            </a:lvl7pPr>
            <a:lvl8pPr indent="-304800" lvl="7" marL="3657600" rtl="0">
              <a:lnSpc>
                <a:spcPct val="115000"/>
              </a:lnSpc>
              <a:spcBef>
                <a:spcPts val="1600"/>
              </a:spcBef>
              <a:spcAft>
                <a:spcPts val="0"/>
              </a:spcAft>
              <a:buClr>
                <a:schemeClr val="dk1"/>
              </a:buClr>
              <a:buSzPts val="1200"/>
              <a:buFont typeface="Catamaran Light"/>
              <a:buChar char="○"/>
              <a:defRPr sz="1200">
                <a:solidFill>
                  <a:schemeClr val="dk1"/>
                </a:solidFill>
                <a:latin typeface="Catamaran Light"/>
                <a:ea typeface="Catamaran Light"/>
                <a:cs typeface="Catamaran Light"/>
                <a:sym typeface="Catamaran Light"/>
              </a:defRPr>
            </a:lvl8pPr>
            <a:lvl9pPr indent="-304800" lvl="8" marL="4114800" rtl="0">
              <a:lnSpc>
                <a:spcPct val="115000"/>
              </a:lnSpc>
              <a:spcBef>
                <a:spcPts val="1600"/>
              </a:spcBef>
              <a:spcAft>
                <a:spcPts val="1600"/>
              </a:spcAft>
              <a:buClr>
                <a:schemeClr val="dk1"/>
              </a:buClr>
              <a:buSzPts val="1200"/>
              <a:buFont typeface="Catamaran Light"/>
              <a:buChar char="■"/>
              <a:defRPr sz="1200">
                <a:solidFill>
                  <a:schemeClr val="dk1"/>
                </a:solidFill>
                <a:latin typeface="Catamaran Light"/>
                <a:ea typeface="Catamaran Light"/>
                <a:cs typeface="Catamaran Light"/>
                <a:sym typeface="Catamaran Light"/>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1.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4.png"/><Relationship Id="rId4" Type="http://schemas.openxmlformats.org/officeDocument/2006/relationships/image" Target="../media/image12.png"/><Relationship Id="rId5" Type="http://schemas.openxmlformats.org/officeDocument/2006/relationships/image" Target="../media/image1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0.pn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3.xml"/><Relationship Id="rId3" Type="http://schemas.openxmlformats.org/officeDocument/2006/relationships/image" Target="../media/image16.jp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2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2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2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2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hyperlink" Target="https://scioly.org/tests/" TargetMode="External"/><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4.xml"/><Relationship Id="rId3" Type="http://schemas.openxmlformats.org/officeDocument/2006/relationships/image" Target="../media/image25.png"/><Relationship Id="rId4" Type="http://schemas.openxmlformats.org/officeDocument/2006/relationships/image" Target="../media/image23.png"/><Relationship Id="rId5" Type="http://schemas.openxmlformats.org/officeDocument/2006/relationships/image" Target="../media/image2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5.xml"/><Relationship Id="rId3" Type="http://schemas.openxmlformats.org/officeDocument/2006/relationships/image" Target="../media/image29.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21.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21.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6.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2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9.xml"/><Relationship Id="rId3" Type="http://schemas.openxmlformats.org/officeDocument/2006/relationships/image" Target="../media/image13.jp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18" name="Shape 118"/>
        <p:cNvGrpSpPr/>
        <p:nvPr/>
      </p:nvGrpSpPr>
      <p:grpSpPr>
        <a:xfrm>
          <a:off x="0" y="0"/>
          <a:ext cx="0" cy="0"/>
          <a:chOff x="0" y="0"/>
          <a:chExt cx="0" cy="0"/>
        </a:xfrm>
      </p:grpSpPr>
      <p:pic>
        <p:nvPicPr>
          <p:cNvPr id="119" name="Google Shape;119;p22"/>
          <p:cNvPicPr preferRelativeResize="0"/>
          <p:nvPr/>
        </p:nvPicPr>
        <p:blipFill rotWithShape="1">
          <a:blip r:embed="rId3">
            <a:alphaModFix/>
          </a:blip>
          <a:srcRect b="0" l="13431" r="35979" t="0"/>
          <a:stretch/>
        </p:blipFill>
        <p:spPr>
          <a:xfrm>
            <a:off x="3940124" y="0"/>
            <a:ext cx="5203875" cy="5143500"/>
          </a:xfrm>
          <a:prstGeom prst="rect">
            <a:avLst/>
          </a:prstGeom>
          <a:noFill/>
          <a:ln>
            <a:noFill/>
          </a:ln>
        </p:spPr>
      </p:pic>
      <p:sp>
        <p:nvSpPr>
          <p:cNvPr id="120" name="Google Shape;120;p22"/>
          <p:cNvSpPr/>
          <p:nvPr/>
        </p:nvSpPr>
        <p:spPr>
          <a:xfrm rot="5400000">
            <a:off x="1133550" y="414025"/>
            <a:ext cx="3358800" cy="4366800"/>
          </a:xfrm>
          <a:prstGeom prst="rect">
            <a:avLst/>
          </a:prstGeom>
          <a:solidFill>
            <a:schemeClr val="accent1">
              <a:alpha val="8616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22"/>
          <p:cNvSpPr txBox="1"/>
          <p:nvPr>
            <p:ph idx="1" type="subTitle"/>
          </p:nvPr>
        </p:nvSpPr>
        <p:spPr>
          <a:xfrm>
            <a:off x="843075" y="3324525"/>
            <a:ext cx="3217200" cy="7170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1500">
                <a:solidFill>
                  <a:schemeClr val="lt1"/>
                </a:solidFill>
              </a:rPr>
              <a:t>Georgia Tech Event Workshop Series 2024-25</a:t>
            </a:r>
            <a:endParaRPr sz="1500">
              <a:solidFill>
                <a:schemeClr val="lt1"/>
              </a:solidFill>
            </a:endParaRPr>
          </a:p>
        </p:txBody>
      </p:sp>
      <p:sp>
        <p:nvSpPr>
          <p:cNvPr id="122" name="Google Shape;122;p22"/>
          <p:cNvSpPr txBox="1"/>
          <p:nvPr>
            <p:ph type="ctrTitle"/>
          </p:nvPr>
        </p:nvSpPr>
        <p:spPr>
          <a:xfrm>
            <a:off x="629575" y="1451125"/>
            <a:ext cx="4366800" cy="785100"/>
          </a:xfrm>
          <a:prstGeom prst="rect">
            <a:avLst/>
          </a:prstGeom>
        </p:spPr>
        <p:txBody>
          <a:bodyPr anchorCtr="0" anchor="b" bIns="91425" lIns="91425" spcFirstLastPara="1" rIns="91425" wrap="square" tIns="91425">
            <a:spAutoFit/>
          </a:bodyPr>
          <a:lstStyle/>
          <a:p>
            <a:pPr indent="0" lvl="0" marL="0" rtl="0" algn="ctr">
              <a:spcBef>
                <a:spcPts val="0"/>
              </a:spcBef>
              <a:spcAft>
                <a:spcPts val="0"/>
              </a:spcAft>
              <a:buNone/>
            </a:pPr>
            <a:r>
              <a:rPr lang="en" sz="3900">
                <a:solidFill>
                  <a:schemeClr val="lt1"/>
                </a:solidFill>
              </a:rPr>
              <a:t>Microbe Mission</a:t>
            </a:r>
            <a:endParaRPr sz="3900">
              <a:solidFill>
                <a:schemeClr val="lt1"/>
              </a:solidFill>
              <a:latin typeface="Livvic"/>
              <a:ea typeface="Livvic"/>
              <a:cs typeface="Livvic"/>
              <a:sym typeface="Livvic"/>
            </a:endParaRPr>
          </a:p>
        </p:txBody>
      </p:sp>
      <p:pic>
        <p:nvPicPr>
          <p:cNvPr id="123" name="Google Shape;123;p22"/>
          <p:cNvPicPr preferRelativeResize="0"/>
          <p:nvPr/>
        </p:nvPicPr>
        <p:blipFill>
          <a:blip r:embed="rId4">
            <a:alphaModFix/>
          </a:blip>
          <a:stretch>
            <a:fillRect/>
          </a:stretch>
        </p:blipFill>
        <p:spPr>
          <a:xfrm>
            <a:off x="7129200" y="185150"/>
            <a:ext cx="1782300" cy="1782300"/>
          </a:xfrm>
          <a:prstGeom prst="ellipse">
            <a:avLst/>
          </a:prstGeom>
          <a:noFill/>
          <a:ln cap="flat" cmpd="sng" w="28575">
            <a:solidFill>
              <a:schemeClr val="accent4"/>
            </a:solidFill>
            <a:prstDash val="solid"/>
            <a:round/>
            <a:headEnd len="sm" w="sm" type="none"/>
            <a:tailEnd len="sm" w="sm" type="none"/>
          </a:ln>
        </p:spPr>
      </p:pic>
      <p:sp>
        <p:nvSpPr>
          <p:cNvPr id="124" name="Google Shape;124;p22"/>
          <p:cNvSpPr txBox="1"/>
          <p:nvPr>
            <p:ph type="ctrTitle"/>
          </p:nvPr>
        </p:nvSpPr>
        <p:spPr>
          <a:xfrm>
            <a:off x="843075" y="2557025"/>
            <a:ext cx="4592400" cy="585000"/>
          </a:xfrm>
          <a:prstGeom prst="rect">
            <a:avLst/>
          </a:prstGeom>
        </p:spPr>
        <p:txBody>
          <a:bodyPr anchorCtr="0" anchor="b" bIns="91425" lIns="91425" spcFirstLastPara="1" rIns="91425" wrap="square" tIns="91425">
            <a:spAutoFit/>
          </a:bodyPr>
          <a:lstStyle/>
          <a:p>
            <a:pPr indent="0" lvl="0" marL="0" rtl="0" algn="l">
              <a:spcBef>
                <a:spcPts val="0"/>
              </a:spcBef>
              <a:spcAft>
                <a:spcPts val="0"/>
              </a:spcAft>
              <a:buNone/>
            </a:pPr>
            <a:r>
              <a:rPr lang="en" sz="2600">
                <a:solidFill>
                  <a:srgbClr val="EFD67E"/>
                </a:solidFill>
              </a:rPr>
              <a:t>Division B/C</a:t>
            </a:r>
            <a:endParaRPr sz="2600">
              <a:solidFill>
                <a:srgbClr val="EFD67E"/>
              </a:solidFill>
              <a:latin typeface="Livvic"/>
              <a:ea typeface="Livvic"/>
              <a:cs typeface="Livvic"/>
              <a:sym typeface="Livvic"/>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05" name="Shape 205"/>
        <p:cNvGrpSpPr/>
        <p:nvPr/>
      </p:nvGrpSpPr>
      <p:grpSpPr>
        <a:xfrm>
          <a:off x="0" y="0"/>
          <a:ext cx="0" cy="0"/>
          <a:chOff x="0" y="0"/>
          <a:chExt cx="0" cy="0"/>
        </a:xfrm>
      </p:grpSpPr>
      <p:sp>
        <p:nvSpPr>
          <p:cNvPr id="206" name="Google Shape;206;p31"/>
          <p:cNvSpPr/>
          <p:nvPr/>
        </p:nvSpPr>
        <p:spPr>
          <a:xfrm flipH="1">
            <a:off x="-100" y="0"/>
            <a:ext cx="6066000" cy="1170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 name="Google Shape;207;p31"/>
          <p:cNvSpPr txBox="1"/>
          <p:nvPr>
            <p:ph idx="4294967295" type="ctrTitle"/>
          </p:nvPr>
        </p:nvSpPr>
        <p:spPr>
          <a:xfrm>
            <a:off x="426075" y="238650"/>
            <a:ext cx="4592400" cy="6927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sz="3300">
                <a:solidFill>
                  <a:schemeClr val="lt1"/>
                </a:solidFill>
              </a:rPr>
              <a:t>Topic 1: </a:t>
            </a:r>
            <a:r>
              <a:rPr lang="en" sz="3300">
                <a:solidFill>
                  <a:schemeClr val="lt1"/>
                </a:solidFill>
              </a:rPr>
              <a:t>Identification</a:t>
            </a:r>
            <a:endParaRPr sz="3300">
              <a:solidFill>
                <a:schemeClr val="lt1"/>
              </a:solidFill>
              <a:latin typeface="Livvic"/>
              <a:ea typeface="Livvic"/>
              <a:cs typeface="Livvic"/>
              <a:sym typeface="Livvic"/>
            </a:endParaRPr>
          </a:p>
        </p:txBody>
      </p:sp>
      <p:sp>
        <p:nvSpPr>
          <p:cNvPr id="208" name="Google Shape;208;p31"/>
          <p:cNvSpPr txBox="1"/>
          <p:nvPr/>
        </p:nvSpPr>
        <p:spPr>
          <a:xfrm>
            <a:off x="419250" y="1485700"/>
            <a:ext cx="8298900" cy="3109200"/>
          </a:xfrm>
          <a:prstGeom prst="rect">
            <a:avLst/>
          </a:prstGeom>
          <a:noFill/>
          <a:ln cap="flat" cmpd="sng" w="9525">
            <a:solidFill>
              <a:schemeClr val="accent6"/>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p:txBody>
      </p:sp>
      <p:pic>
        <p:nvPicPr>
          <p:cNvPr id="209" name="Google Shape;209;p31"/>
          <p:cNvPicPr preferRelativeResize="0"/>
          <p:nvPr/>
        </p:nvPicPr>
        <p:blipFill rotWithShape="1">
          <a:blip r:embed="rId3">
            <a:alphaModFix/>
          </a:blip>
          <a:srcRect b="0" l="0" r="14624" t="0"/>
          <a:stretch/>
        </p:blipFill>
        <p:spPr>
          <a:xfrm>
            <a:off x="646575" y="1767475"/>
            <a:ext cx="3531825" cy="2545650"/>
          </a:xfrm>
          <a:prstGeom prst="rect">
            <a:avLst/>
          </a:prstGeom>
          <a:noFill/>
          <a:ln>
            <a:noFill/>
          </a:ln>
        </p:spPr>
      </p:pic>
      <p:pic>
        <p:nvPicPr>
          <p:cNvPr id="210" name="Google Shape;210;p31"/>
          <p:cNvPicPr preferRelativeResize="0"/>
          <p:nvPr/>
        </p:nvPicPr>
        <p:blipFill>
          <a:blip r:embed="rId4">
            <a:alphaModFix/>
          </a:blip>
          <a:stretch>
            <a:fillRect/>
          </a:stretch>
        </p:blipFill>
        <p:spPr>
          <a:xfrm>
            <a:off x="4887475" y="1715863"/>
            <a:ext cx="3531825" cy="26488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14" name="Shape 214"/>
        <p:cNvGrpSpPr/>
        <p:nvPr/>
      </p:nvGrpSpPr>
      <p:grpSpPr>
        <a:xfrm>
          <a:off x="0" y="0"/>
          <a:ext cx="0" cy="0"/>
          <a:chOff x="0" y="0"/>
          <a:chExt cx="0" cy="0"/>
        </a:xfrm>
      </p:grpSpPr>
      <p:sp>
        <p:nvSpPr>
          <p:cNvPr id="215" name="Google Shape;215;p32"/>
          <p:cNvSpPr/>
          <p:nvPr/>
        </p:nvSpPr>
        <p:spPr>
          <a:xfrm flipH="1">
            <a:off x="-100" y="0"/>
            <a:ext cx="6066000" cy="1170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p32"/>
          <p:cNvSpPr txBox="1"/>
          <p:nvPr>
            <p:ph idx="4294967295" type="ctrTitle"/>
          </p:nvPr>
        </p:nvSpPr>
        <p:spPr>
          <a:xfrm>
            <a:off x="426075" y="238650"/>
            <a:ext cx="5224800" cy="6927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sz="3300">
                <a:solidFill>
                  <a:schemeClr val="lt1"/>
                </a:solidFill>
              </a:rPr>
              <a:t>Topic 2: Specific Naming</a:t>
            </a:r>
            <a:endParaRPr sz="3300">
              <a:solidFill>
                <a:schemeClr val="lt1"/>
              </a:solidFill>
              <a:latin typeface="Livvic"/>
              <a:ea typeface="Livvic"/>
              <a:cs typeface="Livvic"/>
              <a:sym typeface="Livvic"/>
            </a:endParaRPr>
          </a:p>
        </p:txBody>
      </p:sp>
      <p:sp>
        <p:nvSpPr>
          <p:cNvPr id="217" name="Google Shape;217;p32"/>
          <p:cNvSpPr txBox="1"/>
          <p:nvPr/>
        </p:nvSpPr>
        <p:spPr>
          <a:xfrm>
            <a:off x="419250" y="1485700"/>
            <a:ext cx="8298900" cy="2524200"/>
          </a:xfrm>
          <a:prstGeom prst="rect">
            <a:avLst/>
          </a:prstGeom>
          <a:noFill/>
          <a:ln cap="flat" cmpd="sng" w="9525">
            <a:solidFill>
              <a:schemeClr val="accent6"/>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p:txBody>
      </p:sp>
      <p:pic>
        <p:nvPicPr>
          <p:cNvPr id="218" name="Google Shape;218;p32"/>
          <p:cNvPicPr preferRelativeResize="0"/>
          <p:nvPr/>
        </p:nvPicPr>
        <p:blipFill>
          <a:blip r:embed="rId3">
            <a:alphaModFix/>
          </a:blip>
          <a:stretch>
            <a:fillRect/>
          </a:stretch>
        </p:blipFill>
        <p:spPr>
          <a:xfrm>
            <a:off x="588700" y="1580185"/>
            <a:ext cx="2556250" cy="2390965"/>
          </a:xfrm>
          <a:prstGeom prst="rect">
            <a:avLst/>
          </a:prstGeom>
          <a:noFill/>
          <a:ln>
            <a:noFill/>
          </a:ln>
        </p:spPr>
      </p:pic>
      <p:pic>
        <p:nvPicPr>
          <p:cNvPr id="219" name="Google Shape;219;p32"/>
          <p:cNvPicPr preferRelativeResize="0"/>
          <p:nvPr/>
        </p:nvPicPr>
        <p:blipFill>
          <a:blip r:embed="rId4">
            <a:alphaModFix/>
          </a:blip>
          <a:stretch>
            <a:fillRect/>
          </a:stretch>
        </p:blipFill>
        <p:spPr>
          <a:xfrm>
            <a:off x="3445144" y="1524450"/>
            <a:ext cx="2556257" cy="2446724"/>
          </a:xfrm>
          <a:prstGeom prst="rect">
            <a:avLst/>
          </a:prstGeom>
          <a:noFill/>
          <a:ln>
            <a:noFill/>
          </a:ln>
        </p:spPr>
      </p:pic>
      <p:pic>
        <p:nvPicPr>
          <p:cNvPr id="220" name="Google Shape;220;p32"/>
          <p:cNvPicPr preferRelativeResize="0"/>
          <p:nvPr/>
        </p:nvPicPr>
        <p:blipFill>
          <a:blip r:embed="rId5">
            <a:alphaModFix/>
          </a:blip>
          <a:stretch>
            <a:fillRect/>
          </a:stretch>
        </p:blipFill>
        <p:spPr>
          <a:xfrm>
            <a:off x="6452221" y="1552300"/>
            <a:ext cx="2087154" cy="23909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24" name="Shape 224"/>
        <p:cNvGrpSpPr/>
        <p:nvPr/>
      </p:nvGrpSpPr>
      <p:grpSpPr>
        <a:xfrm>
          <a:off x="0" y="0"/>
          <a:ext cx="0" cy="0"/>
          <a:chOff x="0" y="0"/>
          <a:chExt cx="0" cy="0"/>
        </a:xfrm>
      </p:grpSpPr>
      <p:sp>
        <p:nvSpPr>
          <p:cNvPr id="225" name="Google Shape;225;p33"/>
          <p:cNvSpPr/>
          <p:nvPr/>
        </p:nvSpPr>
        <p:spPr>
          <a:xfrm flipH="1">
            <a:off x="-100" y="0"/>
            <a:ext cx="6066000" cy="1170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p33"/>
          <p:cNvSpPr txBox="1"/>
          <p:nvPr>
            <p:ph idx="4294967295" type="ctrTitle"/>
          </p:nvPr>
        </p:nvSpPr>
        <p:spPr>
          <a:xfrm>
            <a:off x="426075" y="238650"/>
            <a:ext cx="4592400" cy="6927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sz="3300">
                <a:solidFill>
                  <a:schemeClr val="lt1"/>
                </a:solidFill>
              </a:rPr>
              <a:t>Topic 3: Processes</a:t>
            </a:r>
            <a:endParaRPr sz="3300">
              <a:solidFill>
                <a:schemeClr val="lt1"/>
              </a:solidFill>
              <a:latin typeface="Livvic"/>
              <a:ea typeface="Livvic"/>
              <a:cs typeface="Livvic"/>
              <a:sym typeface="Livvic"/>
            </a:endParaRPr>
          </a:p>
        </p:txBody>
      </p:sp>
      <p:sp>
        <p:nvSpPr>
          <p:cNvPr id="227" name="Google Shape;227;p33"/>
          <p:cNvSpPr txBox="1"/>
          <p:nvPr/>
        </p:nvSpPr>
        <p:spPr>
          <a:xfrm>
            <a:off x="419250" y="1485700"/>
            <a:ext cx="8298900" cy="3109200"/>
          </a:xfrm>
          <a:prstGeom prst="rect">
            <a:avLst/>
          </a:prstGeom>
          <a:noFill/>
          <a:ln cap="flat" cmpd="sng" w="9525">
            <a:solidFill>
              <a:schemeClr val="accent6"/>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p:txBody>
      </p:sp>
      <p:pic>
        <p:nvPicPr>
          <p:cNvPr id="228" name="Google Shape;228;p33"/>
          <p:cNvPicPr preferRelativeResize="0"/>
          <p:nvPr/>
        </p:nvPicPr>
        <p:blipFill>
          <a:blip r:embed="rId3">
            <a:alphaModFix/>
          </a:blip>
          <a:stretch>
            <a:fillRect/>
          </a:stretch>
        </p:blipFill>
        <p:spPr>
          <a:xfrm>
            <a:off x="583400" y="1618638"/>
            <a:ext cx="4036449" cy="2843325"/>
          </a:xfrm>
          <a:prstGeom prst="rect">
            <a:avLst/>
          </a:prstGeom>
          <a:noFill/>
          <a:ln>
            <a:noFill/>
          </a:ln>
        </p:spPr>
      </p:pic>
      <p:pic>
        <p:nvPicPr>
          <p:cNvPr id="229" name="Google Shape;229;p33"/>
          <p:cNvPicPr preferRelativeResize="0"/>
          <p:nvPr/>
        </p:nvPicPr>
        <p:blipFill>
          <a:blip r:embed="rId4">
            <a:alphaModFix/>
          </a:blip>
          <a:stretch>
            <a:fillRect/>
          </a:stretch>
        </p:blipFill>
        <p:spPr>
          <a:xfrm>
            <a:off x="5279781" y="1618637"/>
            <a:ext cx="3138742" cy="284332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33" name="Shape 233"/>
        <p:cNvGrpSpPr/>
        <p:nvPr/>
      </p:nvGrpSpPr>
      <p:grpSpPr>
        <a:xfrm>
          <a:off x="0" y="0"/>
          <a:ext cx="0" cy="0"/>
          <a:chOff x="0" y="0"/>
          <a:chExt cx="0" cy="0"/>
        </a:xfrm>
      </p:grpSpPr>
      <p:sp>
        <p:nvSpPr>
          <p:cNvPr id="234" name="Google Shape;234;p34"/>
          <p:cNvSpPr/>
          <p:nvPr/>
        </p:nvSpPr>
        <p:spPr>
          <a:xfrm>
            <a:off x="-8500" y="6325"/>
            <a:ext cx="91440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tamaran Light"/>
              <a:ea typeface="Catamaran Light"/>
              <a:cs typeface="Catamaran Light"/>
              <a:sym typeface="Catamaran Light"/>
            </a:endParaRPr>
          </a:p>
        </p:txBody>
      </p:sp>
      <p:pic>
        <p:nvPicPr>
          <p:cNvPr id="235" name="Google Shape;235;p34"/>
          <p:cNvPicPr preferRelativeResize="0"/>
          <p:nvPr/>
        </p:nvPicPr>
        <p:blipFill rotWithShape="1">
          <a:blip r:embed="rId4">
            <a:alphaModFix amt="72000"/>
          </a:blip>
          <a:srcRect b="0" l="0" r="6533" t="0"/>
          <a:stretch/>
        </p:blipFill>
        <p:spPr>
          <a:xfrm>
            <a:off x="0" y="-3825"/>
            <a:ext cx="9157500" cy="5143500"/>
          </a:xfrm>
          <a:prstGeom prst="rect">
            <a:avLst/>
          </a:prstGeom>
          <a:noFill/>
          <a:ln>
            <a:noFill/>
          </a:ln>
        </p:spPr>
      </p:pic>
      <p:sp>
        <p:nvSpPr>
          <p:cNvPr id="236" name="Google Shape;236;p34"/>
          <p:cNvSpPr/>
          <p:nvPr/>
        </p:nvSpPr>
        <p:spPr>
          <a:xfrm rot="-5400000">
            <a:off x="4048650" y="18200"/>
            <a:ext cx="1060200" cy="91575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p34"/>
          <p:cNvSpPr/>
          <p:nvPr/>
        </p:nvSpPr>
        <p:spPr>
          <a:xfrm>
            <a:off x="720000" y="540000"/>
            <a:ext cx="3310200" cy="1568100"/>
          </a:xfrm>
          <a:prstGeom prst="rect">
            <a:avLst/>
          </a:prstGeom>
          <a:solidFill>
            <a:schemeClr val="accent1">
              <a:alpha val="61799"/>
            </a:schemeClr>
          </a:solidFill>
          <a:ln>
            <a:noFill/>
          </a:ln>
          <a:effectLst>
            <a:outerShdw blurRad="57150" rotWithShape="0" algn="bl" dir="5400000" dist="19050">
              <a:srgbClr val="000000">
                <a:alpha val="67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p34"/>
          <p:cNvSpPr txBox="1"/>
          <p:nvPr>
            <p:ph type="ctrTitle"/>
          </p:nvPr>
        </p:nvSpPr>
        <p:spPr>
          <a:xfrm>
            <a:off x="850650" y="540000"/>
            <a:ext cx="3430200" cy="1347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solidFill>
                  <a:schemeClr val="lt1"/>
                </a:solidFill>
              </a:rPr>
              <a:t>COMMON QUESTIONS</a:t>
            </a:r>
            <a:endParaRPr>
              <a:solidFill>
                <a:schemeClr val="lt1"/>
              </a:solidFill>
            </a:endParaRPr>
          </a:p>
        </p:txBody>
      </p:sp>
      <p:sp>
        <p:nvSpPr>
          <p:cNvPr id="239" name="Google Shape;239;p34"/>
          <p:cNvSpPr txBox="1"/>
          <p:nvPr/>
        </p:nvSpPr>
        <p:spPr>
          <a:xfrm>
            <a:off x="485450" y="4212200"/>
            <a:ext cx="7874400" cy="769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900">
                <a:solidFill>
                  <a:schemeClr val="lt1"/>
                </a:solidFill>
                <a:latin typeface="Catamaran Light"/>
                <a:ea typeface="Catamaran Light"/>
                <a:cs typeface="Catamaran Light"/>
                <a:sym typeface="Catamaran Light"/>
              </a:rPr>
              <a:t>All of the following questions have been pulled from past YJI exams (which can be found on our website) or the Text Exchange on SciOly Wiki</a:t>
            </a:r>
            <a:endParaRPr>
              <a:solidFill>
                <a:schemeClr val="lt1"/>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43" name="Shape 243"/>
        <p:cNvGrpSpPr/>
        <p:nvPr/>
      </p:nvGrpSpPr>
      <p:grpSpPr>
        <a:xfrm>
          <a:off x="0" y="0"/>
          <a:ext cx="0" cy="0"/>
          <a:chOff x="0" y="0"/>
          <a:chExt cx="0" cy="0"/>
        </a:xfrm>
      </p:grpSpPr>
      <p:sp>
        <p:nvSpPr>
          <p:cNvPr id="244" name="Google Shape;244;p35"/>
          <p:cNvSpPr/>
          <p:nvPr/>
        </p:nvSpPr>
        <p:spPr>
          <a:xfrm flipH="1">
            <a:off x="-100" y="0"/>
            <a:ext cx="6066000" cy="1170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p35"/>
          <p:cNvSpPr txBox="1"/>
          <p:nvPr>
            <p:ph idx="4294967295" type="ctrTitle"/>
          </p:nvPr>
        </p:nvSpPr>
        <p:spPr>
          <a:xfrm>
            <a:off x="426075" y="238650"/>
            <a:ext cx="4592400" cy="6927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sz="3300">
                <a:solidFill>
                  <a:schemeClr val="lt1"/>
                </a:solidFill>
              </a:rPr>
              <a:t>Question 1</a:t>
            </a:r>
            <a:endParaRPr sz="3300">
              <a:solidFill>
                <a:schemeClr val="lt1"/>
              </a:solidFill>
              <a:latin typeface="Livvic"/>
              <a:ea typeface="Livvic"/>
              <a:cs typeface="Livvic"/>
              <a:sym typeface="Livvic"/>
            </a:endParaRPr>
          </a:p>
        </p:txBody>
      </p:sp>
      <p:sp>
        <p:nvSpPr>
          <p:cNvPr id="246" name="Google Shape;246;p35"/>
          <p:cNvSpPr txBox="1"/>
          <p:nvPr/>
        </p:nvSpPr>
        <p:spPr>
          <a:xfrm>
            <a:off x="419250" y="1485700"/>
            <a:ext cx="8298900" cy="3109200"/>
          </a:xfrm>
          <a:prstGeom prst="rect">
            <a:avLst/>
          </a:prstGeom>
          <a:noFill/>
          <a:ln cap="flat" cmpd="sng" w="9525">
            <a:solidFill>
              <a:schemeClr val="accent6"/>
            </a:solidFill>
            <a:prstDash val="solid"/>
            <a:round/>
            <a:headEnd len="sm" w="sm" type="none"/>
            <a:tailEnd len="sm" w="sm" type="none"/>
          </a:ln>
        </p:spPr>
        <p:txBody>
          <a:bodyPr anchorCtr="0" anchor="t" bIns="91425" lIns="91425" spcFirstLastPara="1" rIns="91425" wrap="square" tIns="91425">
            <a:spAutoFit/>
          </a:bodyPr>
          <a:lstStyle/>
          <a:p>
            <a:pPr indent="-349250" lvl="0" marL="457200" rtl="0" algn="l">
              <a:spcBef>
                <a:spcPts val="0"/>
              </a:spcBef>
              <a:spcAft>
                <a:spcPts val="0"/>
              </a:spcAft>
              <a:buClr>
                <a:schemeClr val="dk1"/>
              </a:buClr>
              <a:buSzPts val="1900"/>
              <a:buChar char="●"/>
            </a:pPr>
            <a:r>
              <a:rPr b="1" lang="en" sz="1900">
                <a:solidFill>
                  <a:schemeClr val="dk1"/>
                </a:solidFill>
                <a:latin typeface="Catamaran"/>
                <a:ea typeface="Catamaran"/>
                <a:cs typeface="Catamaran"/>
                <a:sym typeface="Catamaran"/>
              </a:rPr>
              <a:t>Name this type of flagellar </a:t>
            </a:r>
            <a:r>
              <a:rPr b="1" lang="en" sz="1900">
                <a:solidFill>
                  <a:schemeClr val="dk1"/>
                </a:solidFill>
                <a:latin typeface="Catamaran"/>
                <a:ea typeface="Catamaran"/>
                <a:cs typeface="Catamaran"/>
                <a:sym typeface="Catamaran"/>
              </a:rPr>
              <a:t>a</a:t>
            </a:r>
            <a:r>
              <a:rPr b="1" lang="en" sz="1900">
                <a:solidFill>
                  <a:schemeClr val="dk1"/>
                </a:solidFill>
                <a:latin typeface="Catamaran"/>
                <a:ea typeface="Catamaran"/>
                <a:cs typeface="Catamaran"/>
                <a:sym typeface="Catamaran"/>
              </a:rPr>
              <a:t>rrangement</a:t>
            </a:r>
            <a:r>
              <a:rPr lang="en" sz="1900">
                <a:solidFill>
                  <a:schemeClr val="dk1"/>
                </a:solidFill>
                <a:latin typeface="Catamaran Light"/>
                <a:ea typeface="Catamaran Light"/>
                <a:cs typeface="Catamaran Light"/>
                <a:sym typeface="Catamaran Light"/>
              </a:rPr>
              <a:t>.</a:t>
            </a:r>
            <a:br>
              <a:rPr lang="en" sz="1900">
                <a:solidFill>
                  <a:schemeClr val="dk1"/>
                </a:solidFill>
                <a:latin typeface="Catamaran Light"/>
                <a:ea typeface="Catamaran Light"/>
                <a:cs typeface="Catamaran Light"/>
                <a:sym typeface="Catamaran Light"/>
              </a:rPr>
            </a:br>
            <a:endParaRPr sz="1900">
              <a:solidFill>
                <a:schemeClr val="dk1"/>
              </a:solidFill>
              <a:latin typeface="Catamaran Light"/>
              <a:ea typeface="Catamaran Light"/>
              <a:cs typeface="Catamaran Light"/>
              <a:sym typeface="Catamaran Light"/>
            </a:endParaRPr>
          </a:p>
          <a:p>
            <a:pPr indent="-349250" lvl="1" marL="9144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Monotrichous</a:t>
            </a:r>
            <a:endParaRPr sz="1900">
              <a:solidFill>
                <a:schemeClr val="dk1"/>
              </a:solidFill>
              <a:latin typeface="Catamaran Light"/>
              <a:ea typeface="Catamaran Light"/>
              <a:cs typeface="Catamaran Light"/>
              <a:sym typeface="Catamaran Light"/>
            </a:endParaRPr>
          </a:p>
          <a:p>
            <a:pPr indent="-349250" lvl="1" marL="9144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Amphitrichous</a:t>
            </a:r>
            <a:endParaRPr sz="1900">
              <a:solidFill>
                <a:schemeClr val="dk1"/>
              </a:solidFill>
              <a:latin typeface="Catamaran Light"/>
              <a:ea typeface="Catamaran Light"/>
              <a:cs typeface="Catamaran Light"/>
              <a:sym typeface="Catamaran Light"/>
            </a:endParaRPr>
          </a:p>
          <a:p>
            <a:pPr indent="-349250" lvl="1" marL="9144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Lophotrichous</a:t>
            </a:r>
            <a:endParaRPr sz="1900">
              <a:solidFill>
                <a:schemeClr val="dk1"/>
              </a:solidFill>
              <a:latin typeface="Catamaran Light"/>
              <a:ea typeface="Catamaran Light"/>
              <a:cs typeface="Catamaran Light"/>
              <a:sym typeface="Catamaran Light"/>
            </a:endParaRPr>
          </a:p>
          <a:p>
            <a:pPr indent="-349250" lvl="1" marL="9144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Peritrichous</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p:txBody>
      </p:sp>
      <p:pic>
        <p:nvPicPr>
          <p:cNvPr id="247" name="Google Shape;247;p35"/>
          <p:cNvPicPr preferRelativeResize="0"/>
          <p:nvPr/>
        </p:nvPicPr>
        <p:blipFill>
          <a:blip r:embed="rId3">
            <a:alphaModFix/>
          </a:blip>
          <a:stretch>
            <a:fillRect/>
          </a:stretch>
        </p:blipFill>
        <p:spPr>
          <a:xfrm>
            <a:off x="4786675" y="1956934"/>
            <a:ext cx="3830025" cy="2507024"/>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51" name="Shape 251"/>
        <p:cNvGrpSpPr/>
        <p:nvPr/>
      </p:nvGrpSpPr>
      <p:grpSpPr>
        <a:xfrm>
          <a:off x="0" y="0"/>
          <a:ext cx="0" cy="0"/>
          <a:chOff x="0" y="0"/>
          <a:chExt cx="0" cy="0"/>
        </a:xfrm>
      </p:grpSpPr>
      <p:sp>
        <p:nvSpPr>
          <p:cNvPr id="252" name="Google Shape;252;p36"/>
          <p:cNvSpPr/>
          <p:nvPr/>
        </p:nvSpPr>
        <p:spPr>
          <a:xfrm flipH="1">
            <a:off x="-100" y="0"/>
            <a:ext cx="6066000" cy="1170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p36"/>
          <p:cNvSpPr txBox="1"/>
          <p:nvPr>
            <p:ph idx="4294967295" type="ctrTitle"/>
          </p:nvPr>
        </p:nvSpPr>
        <p:spPr>
          <a:xfrm>
            <a:off x="426075" y="238650"/>
            <a:ext cx="4592400" cy="6927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sz="3300">
                <a:solidFill>
                  <a:schemeClr val="lt1"/>
                </a:solidFill>
              </a:rPr>
              <a:t>Question 1</a:t>
            </a:r>
            <a:endParaRPr sz="3300">
              <a:solidFill>
                <a:schemeClr val="lt1"/>
              </a:solidFill>
              <a:latin typeface="Livvic"/>
              <a:ea typeface="Livvic"/>
              <a:cs typeface="Livvic"/>
              <a:sym typeface="Livvic"/>
            </a:endParaRPr>
          </a:p>
        </p:txBody>
      </p:sp>
      <p:sp>
        <p:nvSpPr>
          <p:cNvPr id="254" name="Google Shape;254;p36"/>
          <p:cNvSpPr txBox="1"/>
          <p:nvPr/>
        </p:nvSpPr>
        <p:spPr>
          <a:xfrm>
            <a:off x="419250" y="1485700"/>
            <a:ext cx="8298900" cy="3109200"/>
          </a:xfrm>
          <a:prstGeom prst="rect">
            <a:avLst/>
          </a:prstGeom>
          <a:noFill/>
          <a:ln cap="flat" cmpd="sng" w="9525">
            <a:solidFill>
              <a:schemeClr val="accent6"/>
            </a:solidFill>
            <a:prstDash val="solid"/>
            <a:round/>
            <a:headEnd len="sm" w="sm" type="none"/>
            <a:tailEnd len="sm" w="sm" type="none"/>
          </a:ln>
        </p:spPr>
        <p:txBody>
          <a:bodyPr anchorCtr="0" anchor="t" bIns="91425" lIns="91425" spcFirstLastPara="1" rIns="91425" wrap="square" tIns="91425">
            <a:spAutoFit/>
          </a:bodyPr>
          <a:lstStyle/>
          <a:p>
            <a:pPr indent="-349250" lvl="0" marL="457200" rtl="0" algn="l">
              <a:spcBef>
                <a:spcPts val="0"/>
              </a:spcBef>
              <a:spcAft>
                <a:spcPts val="0"/>
              </a:spcAft>
              <a:buClr>
                <a:schemeClr val="dk1"/>
              </a:buClr>
              <a:buSzPts val="1900"/>
              <a:buChar char="●"/>
            </a:pPr>
            <a:r>
              <a:rPr b="1" lang="en" sz="1900">
                <a:solidFill>
                  <a:schemeClr val="dk1"/>
                </a:solidFill>
                <a:latin typeface="Catamaran"/>
                <a:ea typeface="Catamaran"/>
                <a:cs typeface="Catamaran"/>
                <a:sym typeface="Catamaran"/>
              </a:rPr>
              <a:t>Name this type of flagellar arrangement</a:t>
            </a:r>
            <a:r>
              <a:rPr lang="en" sz="1900">
                <a:solidFill>
                  <a:schemeClr val="dk1"/>
                </a:solidFill>
                <a:latin typeface="Catamaran Light"/>
                <a:ea typeface="Catamaran Light"/>
                <a:cs typeface="Catamaran Light"/>
                <a:sym typeface="Catamaran Light"/>
              </a:rPr>
              <a:t>.</a:t>
            </a:r>
            <a:br>
              <a:rPr lang="en" sz="1900">
                <a:solidFill>
                  <a:schemeClr val="dk1"/>
                </a:solidFill>
                <a:latin typeface="Catamaran Light"/>
                <a:ea typeface="Catamaran Light"/>
                <a:cs typeface="Catamaran Light"/>
                <a:sym typeface="Catamaran Light"/>
              </a:rPr>
            </a:br>
            <a:endParaRPr sz="1900">
              <a:solidFill>
                <a:schemeClr val="dk1"/>
              </a:solidFill>
              <a:latin typeface="Catamaran Light"/>
              <a:ea typeface="Catamaran Light"/>
              <a:cs typeface="Catamaran Light"/>
              <a:sym typeface="Catamaran Light"/>
            </a:endParaRPr>
          </a:p>
          <a:p>
            <a:pPr indent="-349250" lvl="1" marL="9144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Monotrichous</a:t>
            </a:r>
            <a:endParaRPr sz="1900">
              <a:solidFill>
                <a:schemeClr val="dk1"/>
              </a:solidFill>
              <a:latin typeface="Catamaran Light"/>
              <a:ea typeface="Catamaran Light"/>
              <a:cs typeface="Catamaran Light"/>
              <a:sym typeface="Catamaran Light"/>
            </a:endParaRPr>
          </a:p>
          <a:p>
            <a:pPr indent="-349250" lvl="1" marL="914400" rtl="0" algn="l">
              <a:spcBef>
                <a:spcPts val="0"/>
              </a:spcBef>
              <a:spcAft>
                <a:spcPts val="0"/>
              </a:spcAft>
              <a:buClr>
                <a:schemeClr val="dk1"/>
              </a:buClr>
              <a:buSzPts val="1900"/>
              <a:buFont typeface="Catamaran"/>
              <a:buChar char="○"/>
            </a:pPr>
            <a:r>
              <a:rPr b="1" lang="en" sz="1900">
                <a:solidFill>
                  <a:schemeClr val="dk1"/>
                </a:solidFill>
                <a:latin typeface="Catamaran"/>
                <a:ea typeface="Catamaran"/>
                <a:cs typeface="Catamaran"/>
                <a:sym typeface="Catamaran"/>
              </a:rPr>
              <a:t>Amphitrichous</a:t>
            </a:r>
            <a:endParaRPr b="1" sz="1900">
              <a:solidFill>
                <a:schemeClr val="dk1"/>
              </a:solidFill>
              <a:latin typeface="Catamaran"/>
              <a:ea typeface="Catamaran"/>
              <a:cs typeface="Catamaran"/>
              <a:sym typeface="Catamaran"/>
            </a:endParaRPr>
          </a:p>
          <a:p>
            <a:pPr indent="-349250" lvl="1" marL="9144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Lophotrichous</a:t>
            </a:r>
            <a:endParaRPr sz="1900">
              <a:solidFill>
                <a:schemeClr val="dk1"/>
              </a:solidFill>
              <a:latin typeface="Catamaran Light"/>
              <a:ea typeface="Catamaran Light"/>
              <a:cs typeface="Catamaran Light"/>
              <a:sym typeface="Catamaran Light"/>
            </a:endParaRPr>
          </a:p>
          <a:p>
            <a:pPr indent="-349250" lvl="1" marL="9144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Peritrichous</a:t>
            </a:r>
            <a:br>
              <a:rPr lang="en" sz="1900">
                <a:solidFill>
                  <a:schemeClr val="dk1"/>
                </a:solidFill>
                <a:latin typeface="Catamaran Light"/>
                <a:ea typeface="Catamaran Light"/>
                <a:cs typeface="Catamaran Light"/>
                <a:sym typeface="Catamaran Light"/>
              </a:rPr>
            </a:br>
            <a:endParaRPr sz="1900">
              <a:solidFill>
                <a:schemeClr val="dk1"/>
              </a:solidFill>
              <a:latin typeface="Catamaran Light"/>
              <a:ea typeface="Catamaran Light"/>
              <a:cs typeface="Catamaran Light"/>
              <a:sym typeface="Catamaran Light"/>
            </a:endParaRPr>
          </a:p>
          <a:p>
            <a:pPr indent="-349250" lvl="1" marL="9144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Amphitrichous bacteria have</a:t>
            </a:r>
            <a:br>
              <a:rPr lang="en" sz="1900">
                <a:solidFill>
                  <a:schemeClr val="dk1"/>
                </a:solidFill>
                <a:latin typeface="Catamaran Light"/>
                <a:ea typeface="Catamaran Light"/>
                <a:cs typeface="Catamaran Light"/>
                <a:sym typeface="Catamaran Light"/>
              </a:rPr>
            </a:br>
            <a:r>
              <a:rPr lang="en" sz="1900">
                <a:solidFill>
                  <a:schemeClr val="dk1"/>
                </a:solidFill>
                <a:latin typeface="Catamaran Light"/>
                <a:ea typeface="Catamaran Light"/>
                <a:cs typeface="Catamaran Light"/>
                <a:sym typeface="Catamaran Light"/>
              </a:rPr>
              <a:t>flagella on both ends of their </a:t>
            </a:r>
            <a:br>
              <a:rPr lang="en" sz="1900">
                <a:solidFill>
                  <a:schemeClr val="dk1"/>
                </a:solidFill>
                <a:latin typeface="Catamaran Light"/>
                <a:ea typeface="Catamaran Light"/>
                <a:cs typeface="Catamaran Light"/>
                <a:sym typeface="Catamaran Light"/>
              </a:rPr>
            </a:br>
            <a:r>
              <a:rPr lang="en" sz="1900">
                <a:solidFill>
                  <a:schemeClr val="dk1"/>
                </a:solidFill>
                <a:latin typeface="Catamaran Light"/>
                <a:ea typeface="Catamaran Light"/>
                <a:cs typeface="Catamaran Light"/>
                <a:sym typeface="Catamaran Light"/>
              </a:rPr>
              <a:t>body.</a:t>
            </a:r>
            <a:endParaRPr sz="1900">
              <a:solidFill>
                <a:schemeClr val="dk1"/>
              </a:solidFill>
              <a:latin typeface="Catamaran Light"/>
              <a:ea typeface="Catamaran Light"/>
              <a:cs typeface="Catamaran Light"/>
              <a:sym typeface="Catamaran Light"/>
            </a:endParaRPr>
          </a:p>
        </p:txBody>
      </p:sp>
      <p:pic>
        <p:nvPicPr>
          <p:cNvPr id="255" name="Google Shape;255;p36"/>
          <p:cNvPicPr preferRelativeResize="0"/>
          <p:nvPr/>
        </p:nvPicPr>
        <p:blipFill>
          <a:blip r:embed="rId3">
            <a:alphaModFix/>
          </a:blip>
          <a:stretch>
            <a:fillRect/>
          </a:stretch>
        </p:blipFill>
        <p:spPr>
          <a:xfrm>
            <a:off x="4786675" y="1957200"/>
            <a:ext cx="3830025" cy="2507024"/>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59" name="Shape 259"/>
        <p:cNvGrpSpPr/>
        <p:nvPr/>
      </p:nvGrpSpPr>
      <p:grpSpPr>
        <a:xfrm>
          <a:off x="0" y="0"/>
          <a:ext cx="0" cy="0"/>
          <a:chOff x="0" y="0"/>
          <a:chExt cx="0" cy="0"/>
        </a:xfrm>
      </p:grpSpPr>
      <p:sp>
        <p:nvSpPr>
          <p:cNvPr id="260" name="Google Shape;260;p37"/>
          <p:cNvSpPr/>
          <p:nvPr/>
        </p:nvSpPr>
        <p:spPr>
          <a:xfrm flipH="1">
            <a:off x="-100" y="0"/>
            <a:ext cx="6066000" cy="1170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p37"/>
          <p:cNvSpPr txBox="1"/>
          <p:nvPr>
            <p:ph idx="4294967295" type="ctrTitle"/>
          </p:nvPr>
        </p:nvSpPr>
        <p:spPr>
          <a:xfrm>
            <a:off x="426075" y="238650"/>
            <a:ext cx="4592400" cy="6927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sz="3300">
                <a:solidFill>
                  <a:schemeClr val="lt1"/>
                </a:solidFill>
              </a:rPr>
              <a:t>Question 2</a:t>
            </a:r>
            <a:endParaRPr sz="3300">
              <a:solidFill>
                <a:schemeClr val="lt1"/>
              </a:solidFill>
              <a:latin typeface="Livvic"/>
              <a:ea typeface="Livvic"/>
              <a:cs typeface="Livvic"/>
              <a:sym typeface="Livvic"/>
            </a:endParaRPr>
          </a:p>
        </p:txBody>
      </p:sp>
      <p:sp>
        <p:nvSpPr>
          <p:cNvPr id="262" name="Google Shape;262;p37"/>
          <p:cNvSpPr txBox="1"/>
          <p:nvPr/>
        </p:nvSpPr>
        <p:spPr>
          <a:xfrm>
            <a:off x="419250" y="1485700"/>
            <a:ext cx="8298900" cy="3109200"/>
          </a:xfrm>
          <a:prstGeom prst="rect">
            <a:avLst/>
          </a:prstGeom>
          <a:noFill/>
          <a:ln cap="flat" cmpd="sng" w="9525">
            <a:solidFill>
              <a:schemeClr val="accent6"/>
            </a:solidFill>
            <a:prstDash val="solid"/>
            <a:round/>
            <a:headEnd len="sm" w="sm" type="none"/>
            <a:tailEnd len="sm" w="sm" type="none"/>
          </a:ln>
        </p:spPr>
        <p:txBody>
          <a:bodyPr anchorCtr="0" anchor="t" bIns="91425" lIns="91425" spcFirstLastPara="1" rIns="91425" wrap="square" tIns="91425">
            <a:spAutoFit/>
          </a:bodyPr>
          <a:lstStyle/>
          <a:p>
            <a:pPr indent="-349250" lvl="0" marL="457200" rtl="0" algn="l">
              <a:spcBef>
                <a:spcPts val="0"/>
              </a:spcBef>
              <a:spcAft>
                <a:spcPts val="0"/>
              </a:spcAft>
              <a:buClr>
                <a:schemeClr val="dk1"/>
              </a:buClr>
              <a:buSzPts val="1900"/>
              <a:buFont typeface="Catamaran Light"/>
              <a:buChar char="●"/>
            </a:pPr>
            <a:r>
              <a:rPr b="1" lang="en" sz="1900">
                <a:solidFill>
                  <a:schemeClr val="dk1"/>
                </a:solidFill>
                <a:latin typeface="Catamaran"/>
                <a:ea typeface="Catamaran"/>
                <a:cs typeface="Catamaran"/>
                <a:sym typeface="Catamaran"/>
              </a:rPr>
              <a:t>Which of the following is NOT a viral disease?</a:t>
            </a:r>
            <a:br>
              <a:rPr lang="en" sz="1900">
                <a:solidFill>
                  <a:schemeClr val="dk1"/>
                </a:solidFill>
                <a:latin typeface="Catamaran Light"/>
                <a:ea typeface="Catamaran Light"/>
                <a:cs typeface="Catamaran Light"/>
                <a:sym typeface="Catamaran Light"/>
              </a:rPr>
            </a:br>
            <a:endParaRPr sz="1900">
              <a:solidFill>
                <a:schemeClr val="dk1"/>
              </a:solidFill>
              <a:latin typeface="Catamaran Light"/>
              <a:ea typeface="Catamaran Light"/>
              <a:cs typeface="Catamaran Light"/>
              <a:sym typeface="Catamaran Light"/>
            </a:endParaRPr>
          </a:p>
          <a:p>
            <a:pPr indent="-349250" lvl="1" marL="9144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AIDS</a:t>
            </a:r>
            <a:endParaRPr sz="1900">
              <a:solidFill>
                <a:schemeClr val="dk1"/>
              </a:solidFill>
              <a:latin typeface="Catamaran Light"/>
              <a:ea typeface="Catamaran Light"/>
              <a:cs typeface="Catamaran Light"/>
              <a:sym typeface="Catamaran Light"/>
            </a:endParaRPr>
          </a:p>
          <a:p>
            <a:pPr indent="-349250" lvl="1" marL="9144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Measles</a:t>
            </a:r>
            <a:endParaRPr sz="1900">
              <a:solidFill>
                <a:schemeClr val="dk1"/>
              </a:solidFill>
              <a:latin typeface="Catamaran Light"/>
              <a:ea typeface="Catamaran Light"/>
              <a:cs typeface="Catamaran Light"/>
              <a:sym typeface="Catamaran Light"/>
            </a:endParaRPr>
          </a:p>
          <a:p>
            <a:pPr indent="-349250" lvl="1" marL="9144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Anthrax</a:t>
            </a:r>
            <a:endParaRPr sz="1900">
              <a:solidFill>
                <a:schemeClr val="dk1"/>
              </a:solidFill>
              <a:latin typeface="Catamaran Light"/>
              <a:ea typeface="Catamaran Light"/>
              <a:cs typeface="Catamaran Light"/>
              <a:sym typeface="Catamaran Light"/>
            </a:endParaRPr>
          </a:p>
          <a:p>
            <a:pPr indent="-349250" lvl="1" marL="9144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Rubella</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p:txBody>
      </p:sp>
      <p:pic>
        <p:nvPicPr>
          <p:cNvPr id="263" name="Google Shape;263;p37"/>
          <p:cNvPicPr preferRelativeResize="0"/>
          <p:nvPr/>
        </p:nvPicPr>
        <p:blipFill>
          <a:blip r:embed="rId3">
            <a:alphaModFix/>
          </a:blip>
          <a:stretch>
            <a:fillRect/>
          </a:stretch>
        </p:blipFill>
        <p:spPr>
          <a:xfrm>
            <a:off x="4746575" y="2064350"/>
            <a:ext cx="3816525" cy="238532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67" name="Shape 267"/>
        <p:cNvGrpSpPr/>
        <p:nvPr/>
      </p:nvGrpSpPr>
      <p:grpSpPr>
        <a:xfrm>
          <a:off x="0" y="0"/>
          <a:ext cx="0" cy="0"/>
          <a:chOff x="0" y="0"/>
          <a:chExt cx="0" cy="0"/>
        </a:xfrm>
      </p:grpSpPr>
      <p:sp>
        <p:nvSpPr>
          <p:cNvPr id="268" name="Google Shape;268;p38"/>
          <p:cNvSpPr/>
          <p:nvPr/>
        </p:nvSpPr>
        <p:spPr>
          <a:xfrm flipH="1">
            <a:off x="-100" y="0"/>
            <a:ext cx="6066000" cy="1170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p38"/>
          <p:cNvSpPr txBox="1"/>
          <p:nvPr>
            <p:ph idx="4294967295" type="ctrTitle"/>
          </p:nvPr>
        </p:nvSpPr>
        <p:spPr>
          <a:xfrm>
            <a:off x="426075" y="238650"/>
            <a:ext cx="4592400" cy="6927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sz="3300">
                <a:solidFill>
                  <a:schemeClr val="lt1"/>
                </a:solidFill>
              </a:rPr>
              <a:t>Question 2</a:t>
            </a:r>
            <a:endParaRPr sz="3300">
              <a:solidFill>
                <a:schemeClr val="lt1"/>
              </a:solidFill>
              <a:latin typeface="Livvic"/>
              <a:ea typeface="Livvic"/>
              <a:cs typeface="Livvic"/>
              <a:sym typeface="Livvic"/>
            </a:endParaRPr>
          </a:p>
        </p:txBody>
      </p:sp>
      <p:sp>
        <p:nvSpPr>
          <p:cNvPr id="270" name="Google Shape;270;p38"/>
          <p:cNvSpPr txBox="1"/>
          <p:nvPr/>
        </p:nvSpPr>
        <p:spPr>
          <a:xfrm>
            <a:off x="419250" y="1485700"/>
            <a:ext cx="8298900" cy="3109200"/>
          </a:xfrm>
          <a:prstGeom prst="rect">
            <a:avLst/>
          </a:prstGeom>
          <a:noFill/>
          <a:ln cap="flat" cmpd="sng" w="9525">
            <a:solidFill>
              <a:schemeClr val="accent6"/>
            </a:solidFill>
            <a:prstDash val="solid"/>
            <a:round/>
            <a:headEnd len="sm" w="sm" type="none"/>
            <a:tailEnd len="sm" w="sm" type="none"/>
          </a:ln>
        </p:spPr>
        <p:txBody>
          <a:bodyPr anchorCtr="0" anchor="t" bIns="91425" lIns="91425" spcFirstLastPara="1" rIns="91425" wrap="square" tIns="91425">
            <a:spAutoFit/>
          </a:bodyPr>
          <a:lstStyle/>
          <a:p>
            <a:pPr indent="-349250" lvl="0" marL="457200" rtl="0" algn="l">
              <a:spcBef>
                <a:spcPts val="0"/>
              </a:spcBef>
              <a:spcAft>
                <a:spcPts val="0"/>
              </a:spcAft>
              <a:buClr>
                <a:schemeClr val="dk1"/>
              </a:buClr>
              <a:buSzPts val="1900"/>
              <a:buFont typeface="Catamaran Light"/>
              <a:buChar char="●"/>
            </a:pPr>
            <a:r>
              <a:rPr b="1" lang="en" sz="1900">
                <a:solidFill>
                  <a:schemeClr val="dk1"/>
                </a:solidFill>
                <a:latin typeface="Catamaran"/>
                <a:ea typeface="Catamaran"/>
                <a:cs typeface="Catamaran"/>
                <a:sym typeface="Catamaran"/>
              </a:rPr>
              <a:t>Which of the following is NOT a viral disease?</a:t>
            </a:r>
            <a:br>
              <a:rPr lang="en" sz="1900">
                <a:solidFill>
                  <a:schemeClr val="dk1"/>
                </a:solidFill>
                <a:latin typeface="Catamaran Light"/>
                <a:ea typeface="Catamaran Light"/>
                <a:cs typeface="Catamaran Light"/>
                <a:sym typeface="Catamaran Light"/>
              </a:rPr>
            </a:br>
            <a:endParaRPr sz="1900">
              <a:solidFill>
                <a:schemeClr val="dk1"/>
              </a:solidFill>
              <a:latin typeface="Catamaran Light"/>
              <a:ea typeface="Catamaran Light"/>
              <a:cs typeface="Catamaran Light"/>
              <a:sym typeface="Catamaran Light"/>
            </a:endParaRPr>
          </a:p>
          <a:p>
            <a:pPr indent="-349250" lvl="1" marL="9144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AIDS - caused by the human immunodeficiency virus (HIV)</a:t>
            </a:r>
            <a:endParaRPr sz="1900">
              <a:solidFill>
                <a:schemeClr val="dk1"/>
              </a:solidFill>
              <a:latin typeface="Catamaran Light"/>
              <a:ea typeface="Catamaran Light"/>
              <a:cs typeface="Catamaran Light"/>
              <a:sym typeface="Catamaran Light"/>
            </a:endParaRPr>
          </a:p>
          <a:p>
            <a:pPr indent="-349250" lvl="1" marL="9144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Measles - caused by </a:t>
            </a:r>
            <a:r>
              <a:rPr i="1" lang="en" sz="1900">
                <a:solidFill>
                  <a:schemeClr val="dk1"/>
                </a:solidFill>
                <a:latin typeface="Catamaran Light"/>
                <a:ea typeface="Catamaran Light"/>
                <a:cs typeface="Catamaran Light"/>
                <a:sym typeface="Catamaran Light"/>
              </a:rPr>
              <a:t>Morbillivirus hominis</a:t>
            </a:r>
            <a:endParaRPr i="1" sz="1900">
              <a:solidFill>
                <a:schemeClr val="dk1"/>
              </a:solidFill>
              <a:latin typeface="Catamaran Light"/>
              <a:ea typeface="Catamaran Light"/>
              <a:cs typeface="Catamaran Light"/>
              <a:sym typeface="Catamaran Light"/>
            </a:endParaRPr>
          </a:p>
          <a:p>
            <a:pPr indent="-349250" lvl="1" marL="914400" rtl="0" algn="l">
              <a:spcBef>
                <a:spcPts val="0"/>
              </a:spcBef>
              <a:spcAft>
                <a:spcPts val="0"/>
              </a:spcAft>
              <a:buClr>
                <a:schemeClr val="dk1"/>
              </a:buClr>
              <a:buSzPts val="1900"/>
              <a:buFont typeface="Catamaran"/>
              <a:buChar char="○"/>
            </a:pPr>
            <a:r>
              <a:rPr b="1" lang="en" sz="1900">
                <a:solidFill>
                  <a:schemeClr val="dk1"/>
                </a:solidFill>
                <a:latin typeface="Catamaran"/>
                <a:ea typeface="Catamaran"/>
                <a:cs typeface="Catamaran"/>
                <a:sym typeface="Catamaran"/>
              </a:rPr>
              <a:t>Anthrax - caused by </a:t>
            </a:r>
            <a:r>
              <a:rPr b="1" i="1" lang="en" sz="1900">
                <a:solidFill>
                  <a:schemeClr val="dk1"/>
                </a:solidFill>
                <a:latin typeface="Catamaran"/>
                <a:ea typeface="Catamaran"/>
                <a:cs typeface="Catamaran"/>
                <a:sym typeface="Catamaran"/>
              </a:rPr>
              <a:t>Bacillus anthracis</a:t>
            </a:r>
            <a:endParaRPr b="1" i="1" sz="1900">
              <a:solidFill>
                <a:schemeClr val="dk1"/>
              </a:solidFill>
              <a:latin typeface="Catamaran"/>
              <a:ea typeface="Catamaran"/>
              <a:cs typeface="Catamaran"/>
              <a:sym typeface="Catamaran"/>
            </a:endParaRPr>
          </a:p>
          <a:p>
            <a:pPr indent="-349250" lvl="1" marL="9144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Rubella - caused by </a:t>
            </a:r>
            <a:r>
              <a:rPr i="1" lang="en" sz="1900">
                <a:solidFill>
                  <a:schemeClr val="dk1"/>
                </a:solidFill>
                <a:latin typeface="Catamaran Light"/>
                <a:ea typeface="Catamaran Light"/>
                <a:cs typeface="Catamaran Light"/>
                <a:sym typeface="Catamaran Light"/>
              </a:rPr>
              <a:t>Rubivirus rubellae</a:t>
            </a:r>
            <a:endParaRPr i="1"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p:txBody>
      </p:sp>
      <p:pic>
        <p:nvPicPr>
          <p:cNvPr id="271" name="Google Shape;271;p38"/>
          <p:cNvPicPr preferRelativeResize="0"/>
          <p:nvPr/>
        </p:nvPicPr>
        <p:blipFill>
          <a:blip r:embed="rId3">
            <a:alphaModFix/>
          </a:blip>
          <a:stretch>
            <a:fillRect/>
          </a:stretch>
        </p:blipFill>
        <p:spPr>
          <a:xfrm>
            <a:off x="6065900" y="2564825"/>
            <a:ext cx="2138750" cy="1959624"/>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75" name="Shape 275"/>
        <p:cNvGrpSpPr/>
        <p:nvPr/>
      </p:nvGrpSpPr>
      <p:grpSpPr>
        <a:xfrm>
          <a:off x="0" y="0"/>
          <a:ext cx="0" cy="0"/>
          <a:chOff x="0" y="0"/>
          <a:chExt cx="0" cy="0"/>
        </a:xfrm>
      </p:grpSpPr>
      <p:sp>
        <p:nvSpPr>
          <p:cNvPr id="276" name="Google Shape;276;p39"/>
          <p:cNvSpPr/>
          <p:nvPr/>
        </p:nvSpPr>
        <p:spPr>
          <a:xfrm flipH="1">
            <a:off x="-100" y="0"/>
            <a:ext cx="6066000" cy="1170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p39"/>
          <p:cNvSpPr txBox="1"/>
          <p:nvPr>
            <p:ph idx="4294967295" type="ctrTitle"/>
          </p:nvPr>
        </p:nvSpPr>
        <p:spPr>
          <a:xfrm>
            <a:off x="426075" y="238650"/>
            <a:ext cx="4592400" cy="6927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sz="3300">
                <a:solidFill>
                  <a:schemeClr val="lt1"/>
                </a:solidFill>
              </a:rPr>
              <a:t>Question 3</a:t>
            </a:r>
            <a:endParaRPr sz="3300">
              <a:solidFill>
                <a:schemeClr val="lt1"/>
              </a:solidFill>
              <a:latin typeface="Livvic"/>
              <a:ea typeface="Livvic"/>
              <a:cs typeface="Livvic"/>
              <a:sym typeface="Livvic"/>
            </a:endParaRPr>
          </a:p>
        </p:txBody>
      </p:sp>
      <p:sp>
        <p:nvSpPr>
          <p:cNvPr id="278" name="Google Shape;278;p39"/>
          <p:cNvSpPr txBox="1"/>
          <p:nvPr/>
        </p:nvSpPr>
        <p:spPr>
          <a:xfrm>
            <a:off x="419250" y="1485700"/>
            <a:ext cx="8298900" cy="3109200"/>
          </a:xfrm>
          <a:prstGeom prst="rect">
            <a:avLst/>
          </a:prstGeom>
          <a:noFill/>
          <a:ln cap="flat" cmpd="sng" w="9525">
            <a:solidFill>
              <a:schemeClr val="accent6"/>
            </a:solidFill>
            <a:prstDash val="solid"/>
            <a:round/>
            <a:headEnd len="sm" w="sm" type="none"/>
            <a:tailEnd len="sm" w="sm" type="none"/>
          </a:ln>
        </p:spPr>
        <p:txBody>
          <a:bodyPr anchorCtr="0" anchor="t" bIns="91425" lIns="91425" spcFirstLastPara="1" rIns="91425" wrap="square" tIns="91425">
            <a:spAutoFit/>
          </a:bodyPr>
          <a:lstStyle/>
          <a:p>
            <a:pPr indent="-349250" lvl="0" marL="457200" rtl="0" algn="l">
              <a:spcBef>
                <a:spcPts val="0"/>
              </a:spcBef>
              <a:spcAft>
                <a:spcPts val="0"/>
              </a:spcAft>
              <a:buClr>
                <a:schemeClr val="dk1"/>
              </a:buClr>
              <a:buSzPts val="1900"/>
              <a:buFont typeface="Catamaran Light"/>
              <a:buChar char="●"/>
            </a:pPr>
            <a:r>
              <a:rPr b="1" lang="en" sz="1900">
                <a:solidFill>
                  <a:schemeClr val="dk1"/>
                </a:solidFill>
                <a:latin typeface="Catamaran"/>
                <a:ea typeface="Catamaran"/>
                <a:cs typeface="Catamaran"/>
                <a:sym typeface="Catamaran"/>
              </a:rPr>
              <a:t>Which of the following types of microscopy would most likely be used to view the insides of organelles?</a:t>
            </a:r>
            <a:br>
              <a:rPr lang="en" sz="1900">
                <a:solidFill>
                  <a:schemeClr val="dk1"/>
                </a:solidFill>
                <a:latin typeface="Catamaran Light"/>
                <a:ea typeface="Catamaran Light"/>
                <a:cs typeface="Catamaran Light"/>
                <a:sym typeface="Catamaran Light"/>
              </a:rPr>
            </a:br>
            <a:endParaRPr sz="1900">
              <a:solidFill>
                <a:schemeClr val="dk1"/>
              </a:solidFill>
              <a:latin typeface="Catamaran Light"/>
              <a:ea typeface="Catamaran Light"/>
              <a:cs typeface="Catamaran Light"/>
              <a:sym typeface="Catamaran Light"/>
            </a:endParaRPr>
          </a:p>
          <a:p>
            <a:pPr indent="-349250" lvl="1" marL="9144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Darkfield</a:t>
            </a:r>
            <a:endParaRPr sz="1900">
              <a:solidFill>
                <a:schemeClr val="dk1"/>
              </a:solidFill>
              <a:latin typeface="Catamaran Light"/>
              <a:ea typeface="Catamaran Light"/>
              <a:cs typeface="Catamaran Light"/>
              <a:sym typeface="Catamaran Light"/>
            </a:endParaRPr>
          </a:p>
          <a:p>
            <a:pPr indent="-349250" lvl="1" marL="9144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Scanning Electron</a:t>
            </a:r>
            <a:endParaRPr sz="1900">
              <a:solidFill>
                <a:schemeClr val="dk1"/>
              </a:solidFill>
              <a:latin typeface="Catamaran Light"/>
              <a:ea typeface="Catamaran Light"/>
              <a:cs typeface="Catamaran Light"/>
              <a:sym typeface="Catamaran Light"/>
            </a:endParaRPr>
          </a:p>
          <a:p>
            <a:pPr indent="-349250" lvl="1" marL="9144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Transmission Electron</a:t>
            </a:r>
            <a:endParaRPr sz="1900">
              <a:solidFill>
                <a:schemeClr val="dk1"/>
              </a:solidFill>
              <a:latin typeface="Catamaran Light"/>
              <a:ea typeface="Catamaran Light"/>
              <a:cs typeface="Catamaran Light"/>
              <a:sym typeface="Catamaran Light"/>
            </a:endParaRPr>
          </a:p>
          <a:p>
            <a:pPr indent="-349250" lvl="1" marL="9144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X-Ray</a:t>
            </a:r>
            <a:endParaRPr sz="1900">
              <a:solidFill>
                <a:schemeClr val="dk1"/>
              </a:solidFill>
              <a:latin typeface="Catamaran Light"/>
              <a:ea typeface="Catamaran Light"/>
              <a:cs typeface="Catamaran Light"/>
              <a:sym typeface="Catamaran Light"/>
            </a:endParaRPr>
          </a:p>
          <a:p>
            <a:pPr indent="-349250" lvl="1" marL="9144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Phase Contrast</a:t>
            </a:r>
            <a:endParaRPr sz="1900">
              <a:solidFill>
                <a:schemeClr val="dk1"/>
              </a:solidFill>
              <a:latin typeface="Catamaran Light"/>
              <a:ea typeface="Catamaran Light"/>
              <a:cs typeface="Catamaran Light"/>
              <a:sym typeface="Catamaran Light"/>
            </a:endParaRPr>
          </a:p>
          <a:p>
            <a:pPr indent="-349250" lvl="1" marL="9144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Differential Interference Contrast</a:t>
            </a:r>
            <a:endParaRPr sz="1900">
              <a:solidFill>
                <a:schemeClr val="dk1"/>
              </a:solidFill>
              <a:latin typeface="Catamaran Light"/>
              <a:ea typeface="Catamaran Light"/>
              <a:cs typeface="Catamaran Light"/>
              <a:sym typeface="Catamaran Light"/>
            </a:endParaRPr>
          </a:p>
          <a:p>
            <a:pPr indent="0" lvl="0" marL="91440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82" name="Shape 282"/>
        <p:cNvGrpSpPr/>
        <p:nvPr/>
      </p:nvGrpSpPr>
      <p:grpSpPr>
        <a:xfrm>
          <a:off x="0" y="0"/>
          <a:ext cx="0" cy="0"/>
          <a:chOff x="0" y="0"/>
          <a:chExt cx="0" cy="0"/>
        </a:xfrm>
      </p:grpSpPr>
      <p:sp>
        <p:nvSpPr>
          <p:cNvPr id="283" name="Google Shape;283;p40"/>
          <p:cNvSpPr/>
          <p:nvPr/>
        </p:nvSpPr>
        <p:spPr>
          <a:xfrm flipH="1">
            <a:off x="-100" y="0"/>
            <a:ext cx="6066000" cy="1170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p40"/>
          <p:cNvSpPr txBox="1"/>
          <p:nvPr>
            <p:ph idx="4294967295" type="ctrTitle"/>
          </p:nvPr>
        </p:nvSpPr>
        <p:spPr>
          <a:xfrm>
            <a:off x="426075" y="238650"/>
            <a:ext cx="4592400" cy="6927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sz="3300">
                <a:solidFill>
                  <a:schemeClr val="lt1"/>
                </a:solidFill>
              </a:rPr>
              <a:t>Question 3</a:t>
            </a:r>
            <a:endParaRPr sz="3300">
              <a:solidFill>
                <a:schemeClr val="lt1"/>
              </a:solidFill>
              <a:latin typeface="Livvic"/>
              <a:ea typeface="Livvic"/>
              <a:cs typeface="Livvic"/>
              <a:sym typeface="Livvic"/>
            </a:endParaRPr>
          </a:p>
        </p:txBody>
      </p:sp>
      <p:sp>
        <p:nvSpPr>
          <p:cNvPr id="285" name="Google Shape;285;p40"/>
          <p:cNvSpPr txBox="1"/>
          <p:nvPr/>
        </p:nvSpPr>
        <p:spPr>
          <a:xfrm>
            <a:off x="419250" y="1485700"/>
            <a:ext cx="8298900" cy="3109200"/>
          </a:xfrm>
          <a:prstGeom prst="rect">
            <a:avLst/>
          </a:prstGeom>
          <a:noFill/>
          <a:ln cap="flat" cmpd="sng" w="9525">
            <a:solidFill>
              <a:schemeClr val="accent6"/>
            </a:solidFill>
            <a:prstDash val="solid"/>
            <a:round/>
            <a:headEnd len="sm" w="sm" type="none"/>
            <a:tailEnd len="sm" w="sm" type="none"/>
          </a:ln>
        </p:spPr>
        <p:txBody>
          <a:bodyPr anchorCtr="0" anchor="t" bIns="91425" lIns="91425" spcFirstLastPara="1" rIns="91425" wrap="square" tIns="91425">
            <a:spAutoFit/>
          </a:bodyPr>
          <a:lstStyle/>
          <a:p>
            <a:pPr indent="-349250" lvl="0" marL="457200" rtl="0" algn="l">
              <a:spcBef>
                <a:spcPts val="0"/>
              </a:spcBef>
              <a:spcAft>
                <a:spcPts val="0"/>
              </a:spcAft>
              <a:buClr>
                <a:schemeClr val="dk1"/>
              </a:buClr>
              <a:buSzPts val="1900"/>
              <a:buFont typeface="Catamaran Light"/>
              <a:buChar char="●"/>
            </a:pPr>
            <a:r>
              <a:rPr b="1" lang="en" sz="1900">
                <a:solidFill>
                  <a:schemeClr val="dk1"/>
                </a:solidFill>
                <a:latin typeface="Catamaran"/>
                <a:ea typeface="Catamaran"/>
                <a:cs typeface="Catamaran"/>
                <a:sym typeface="Catamaran"/>
              </a:rPr>
              <a:t>Which of the following types of microscopy would most likely be used to view the insides of organelles?</a:t>
            </a:r>
            <a:br>
              <a:rPr lang="en" sz="1900">
                <a:solidFill>
                  <a:schemeClr val="dk1"/>
                </a:solidFill>
                <a:latin typeface="Catamaran Light"/>
                <a:ea typeface="Catamaran Light"/>
                <a:cs typeface="Catamaran Light"/>
                <a:sym typeface="Catamaran Light"/>
              </a:rPr>
            </a:br>
            <a:endParaRPr sz="1900">
              <a:solidFill>
                <a:schemeClr val="dk1"/>
              </a:solidFill>
              <a:latin typeface="Catamaran Light"/>
              <a:ea typeface="Catamaran Light"/>
              <a:cs typeface="Catamaran Light"/>
              <a:sym typeface="Catamaran Light"/>
            </a:endParaRPr>
          </a:p>
          <a:p>
            <a:pPr indent="-349250" lvl="1" marL="9144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Answer: </a:t>
            </a:r>
            <a:r>
              <a:rPr b="1" lang="en" sz="1900">
                <a:solidFill>
                  <a:schemeClr val="dk1"/>
                </a:solidFill>
                <a:latin typeface="Catamaran"/>
                <a:ea typeface="Catamaran"/>
                <a:cs typeface="Catamaran"/>
                <a:sym typeface="Catamaran"/>
              </a:rPr>
              <a:t>Transmission Electron</a:t>
            </a:r>
            <a:br>
              <a:rPr b="1" lang="en" sz="1900">
                <a:solidFill>
                  <a:schemeClr val="dk1"/>
                </a:solidFill>
                <a:latin typeface="Catamaran"/>
                <a:ea typeface="Catamaran"/>
                <a:cs typeface="Catamaran"/>
                <a:sym typeface="Catamaran"/>
              </a:rPr>
            </a:br>
            <a:endParaRPr b="1" sz="1900">
              <a:solidFill>
                <a:schemeClr val="dk1"/>
              </a:solidFill>
              <a:latin typeface="Catamaran"/>
              <a:ea typeface="Catamaran"/>
              <a:cs typeface="Catamaran"/>
              <a:sym typeface="Catamaran"/>
            </a:endParaRPr>
          </a:p>
          <a:p>
            <a:pPr indent="-349250" lvl="1" marL="9144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Electron microscopy - High Resolution at High Magnification</a:t>
            </a:r>
            <a:endParaRPr sz="1900">
              <a:solidFill>
                <a:schemeClr val="dk1"/>
              </a:solidFill>
              <a:latin typeface="Catamaran Light"/>
              <a:ea typeface="Catamaran Light"/>
              <a:cs typeface="Catamaran Light"/>
              <a:sym typeface="Catamaran Light"/>
            </a:endParaRPr>
          </a:p>
          <a:p>
            <a:pPr indent="-349250" lvl="1" marL="9144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Scanning Electron - Sees structure surface by reflecting electrons</a:t>
            </a:r>
            <a:endParaRPr sz="1900">
              <a:solidFill>
                <a:schemeClr val="dk1"/>
              </a:solidFill>
              <a:latin typeface="Catamaran Light"/>
              <a:ea typeface="Catamaran Light"/>
              <a:cs typeface="Catamaran Light"/>
              <a:sym typeface="Catamaran Light"/>
            </a:endParaRPr>
          </a:p>
          <a:p>
            <a:pPr indent="-349250" lvl="1" marL="9144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Transmission Electron - Electrons pass through structures, visualizing internal structure</a:t>
            </a:r>
            <a:endParaRPr sz="1900">
              <a:solidFill>
                <a:schemeClr val="dk1"/>
              </a:solidFill>
              <a:latin typeface="Catamaran Light"/>
              <a:ea typeface="Catamaran Light"/>
              <a:cs typeface="Catamaran Light"/>
              <a:sym typeface="Catamaran Light"/>
            </a:endParaRPr>
          </a:p>
          <a:p>
            <a:pPr indent="0" lvl="0" marL="91440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128" name="Shape 128"/>
        <p:cNvGrpSpPr/>
        <p:nvPr/>
      </p:nvGrpSpPr>
      <p:grpSpPr>
        <a:xfrm>
          <a:off x="0" y="0"/>
          <a:ext cx="0" cy="0"/>
          <a:chOff x="0" y="0"/>
          <a:chExt cx="0" cy="0"/>
        </a:xfrm>
      </p:grpSpPr>
      <p:sp>
        <p:nvSpPr>
          <p:cNvPr id="129" name="Google Shape;129;p23"/>
          <p:cNvSpPr/>
          <p:nvPr/>
        </p:nvSpPr>
        <p:spPr>
          <a:xfrm flipH="1" rot="-5400000">
            <a:off x="-1533150" y="1534500"/>
            <a:ext cx="5140800" cy="20745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p23"/>
          <p:cNvSpPr txBox="1"/>
          <p:nvPr>
            <p:ph idx="8" type="title"/>
          </p:nvPr>
        </p:nvSpPr>
        <p:spPr>
          <a:xfrm>
            <a:off x="872432" y="2324813"/>
            <a:ext cx="1573500" cy="577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EFD67E"/>
                </a:solidFill>
              </a:rPr>
              <a:t>03</a:t>
            </a:r>
            <a:endParaRPr>
              <a:solidFill>
                <a:srgbClr val="EFD67E"/>
              </a:solidFill>
            </a:endParaRPr>
          </a:p>
        </p:txBody>
      </p:sp>
      <p:sp>
        <p:nvSpPr>
          <p:cNvPr id="131" name="Google Shape;131;p23"/>
          <p:cNvSpPr txBox="1"/>
          <p:nvPr>
            <p:ph type="ctrTitle"/>
          </p:nvPr>
        </p:nvSpPr>
        <p:spPr>
          <a:xfrm>
            <a:off x="2217925" y="802174"/>
            <a:ext cx="2215200" cy="431100"/>
          </a:xfrm>
          <a:prstGeom prst="rect">
            <a:avLst/>
          </a:prstGeom>
        </p:spPr>
        <p:txBody>
          <a:bodyPr anchorCtr="0" anchor="b" bIns="91425" lIns="91425" spcFirstLastPara="1" rIns="91425" wrap="square" tIns="91425">
            <a:spAutoFit/>
          </a:bodyPr>
          <a:lstStyle/>
          <a:p>
            <a:pPr indent="0" lvl="0" marL="0" rtl="0" algn="l">
              <a:spcBef>
                <a:spcPts val="0"/>
              </a:spcBef>
              <a:spcAft>
                <a:spcPts val="0"/>
              </a:spcAft>
              <a:buNone/>
            </a:pPr>
            <a:r>
              <a:rPr lang="en" sz="1600"/>
              <a:t>RULES SHEET</a:t>
            </a:r>
            <a:endParaRPr sz="1600"/>
          </a:p>
        </p:txBody>
      </p:sp>
      <p:sp>
        <p:nvSpPr>
          <p:cNvPr id="132" name="Google Shape;132;p23"/>
          <p:cNvSpPr txBox="1"/>
          <p:nvPr>
            <p:ph idx="2" type="title"/>
          </p:nvPr>
        </p:nvSpPr>
        <p:spPr>
          <a:xfrm>
            <a:off x="872432" y="655463"/>
            <a:ext cx="1739100" cy="577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EFD67E"/>
                </a:solidFill>
              </a:rPr>
              <a:t>01</a:t>
            </a:r>
            <a:endParaRPr>
              <a:solidFill>
                <a:srgbClr val="EFD67E"/>
              </a:solidFill>
            </a:endParaRPr>
          </a:p>
        </p:txBody>
      </p:sp>
      <p:sp>
        <p:nvSpPr>
          <p:cNvPr id="133" name="Google Shape;133;p23"/>
          <p:cNvSpPr txBox="1"/>
          <p:nvPr>
            <p:ph idx="5" type="title"/>
          </p:nvPr>
        </p:nvSpPr>
        <p:spPr>
          <a:xfrm>
            <a:off x="872432" y="1490138"/>
            <a:ext cx="1615200" cy="577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solidFill>
                  <a:schemeClr val="lt1"/>
                </a:solidFill>
              </a:rPr>
              <a:t>02</a:t>
            </a:r>
            <a:endParaRPr>
              <a:solidFill>
                <a:schemeClr val="lt1"/>
              </a:solidFill>
            </a:endParaRPr>
          </a:p>
        </p:txBody>
      </p:sp>
      <p:sp>
        <p:nvSpPr>
          <p:cNvPr id="134" name="Google Shape;134;p23"/>
          <p:cNvSpPr txBox="1"/>
          <p:nvPr>
            <p:ph idx="15" type="title"/>
          </p:nvPr>
        </p:nvSpPr>
        <p:spPr>
          <a:xfrm>
            <a:off x="872432" y="3159488"/>
            <a:ext cx="1573500" cy="577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solidFill>
                  <a:schemeClr val="lt1"/>
                </a:solidFill>
              </a:rPr>
              <a:t>04</a:t>
            </a:r>
            <a:endParaRPr>
              <a:solidFill>
                <a:schemeClr val="lt1"/>
              </a:solidFill>
            </a:endParaRPr>
          </a:p>
        </p:txBody>
      </p:sp>
      <p:sp>
        <p:nvSpPr>
          <p:cNvPr id="135" name="Google Shape;135;p23"/>
          <p:cNvSpPr txBox="1"/>
          <p:nvPr>
            <p:ph idx="18" type="title"/>
          </p:nvPr>
        </p:nvSpPr>
        <p:spPr>
          <a:xfrm>
            <a:off x="872432" y="3994163"/>
            <a:ext cx="1573500" cy="577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EFD67E"/>
                </a:solidFill>
              </a:rPr>
              <a:t>05</a:t>
            </a:r>
            <a:endParaRPr>
              <a:solidFill>
                <a:srgbClr val="EFD67E"/>
              </a:solidFill>
            </a:endParaRPr>
          </a:p>
        </p:txBody>
      </p:sp>
      <p:sp>
        <p:nvSpPr>
          <p:cNvPr id="136" name="Google Shape;136;p23"/>
          <p:cNvSpPr/>
          <p:nvPr/>
        </p:nvSpPr>
        <p:spPr>
          <a:xfrm>
            <a:off x="5792025" y="1135225"/>
            <a:ext cx="2519700" cy="2687400"/>
          </a:xfrm>
          <a:prstGeom prst="rect">
            <a:avLst/>
          </a:prstGeom>
          <a:solidFill>
            <a:srgbClr val="CFE2F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tamaran Light"/>
              <a:ea typeface="Catamaran Light"/>
              <a:cs typeface="Catamaran Light"/>
              <a:sym typeface="Catamaran Light"/>
            </a:endParaRPr>
          </a:p>
        </p:txBody>
      </p:sp>
      <p:sp>
        <p:nvSpPr>
          <p:cNvPr id="137" name="Google Shape;137;p23"/>
          <p:cNvSpPr txBox="1"/>
          <p:nvPr>
            <p:ph type="ctrTitle"/>
          </p:nvPr>
        </p:nvSpPr>
        <p:spPr>
          <a:xfrm>
            <a:off x="2199949" y="2471513"/>
            <a:ext cx="2432400" cy="431100"/>
          </a:xfrm>
          <a:prstGeom prst="rect">
            <a:avLst/>
          </a:prstGeom>
        </p:spPr>
        <p:txBody>
          <a:bodyPr anchorCtr="0" anchor="b" bIns="91425" lIns="91425" spcFirstLastPara="1" rIns="91425" wrap="square" tIns="91425">
            <a:spAutoFit/>
          </a:bodyPr>
          <a:lstStyle/>
          <a:p>
            <a:pPr indent="0" lvl="0" marL="0" rtl="0" algn="l">
              <a:spcBef>
                <a:spcPts val="0"/>
              </a:spcBef>
              <a:spcAft>
                <a:spcPts val="0"/>
              </a:spcAft>
              <a:buNone/>
            </a:pPr>
            <a:r>
              <a:rPr lang="en" sz="1600"/>
              <a:t>COMMON QUESTIONS</a:t>
            </a:r>
            <a:endParaRPr sz="1600"/>
          </a:p>
        </p:txBody>
      </p:sp>
      <p:sp>
        <p:nvSpPr>
          <p:cNvPr id="138" name="Google Shape;138;p23"/>
          <p:cNvSpPr txBox="1"/>
          <p:nvPr>
            <p:ph type="ctrTitle"/>
          </p:nvPr>
        </p:nvSpPr>
        <p:spPr>
          <a:xfrm>
            <a:off x="2199950" y="4140875"/>
            <a:ext cx="2693100" cy="431100"/>
          </a:xfrm>
          <a:prstGeom prst="rect">
            <a:avLst/>
          </a:prstGeom>
        </p:spPr>
        <p:txBody>
          <a:bodyPr anchorCtr="0" anchor="b" bIns="91425" lIns="91425" spcFirstLastPara="1" rIns="91425" wrap="square" tIns="91425">
            <a:spAutoFit/>
          </a:bodyPr>
          <a:lstStyle/>
          <a:p>
            <a:pPr indent="0" lvl="0" marL="0" rtl="0" algn="l">
              <a:spcBef>
                <a:spcPts val="0"/>
              </a:spcBef>
              <a:spcAft>
                <a:spcPts val="0"/>
              </a:spcAft>
              <a:buNone/>
            </a:pPr>
            <a:r>
              <a:rPr lang="en" sz="1600"/>
              <a:t>OTHER FREE RESOURCES</a:t>
            </a:r>
            <a:endParaRPr sz="1600"/>
          </a:p>
        </p:txBody>
      </p:sp>
      <p:sp>
        <p:nvSpPr>
          <p:cNvPr id="139" name="Google Shape;139;p23"/>
          <p:cNvSpPr txBox="1"/>
          <p:nvPr>
            <p:ph type="ctrTitle"/>
          </p:nvPr>
        </p:nvSpPr>
        <p:spPr>
          <a:xfrm>
            <a:off x="2199949" y="1636838"/>
            <a:ext cx="2432400" cy="431100"/>
          </a:xfrm>
          <a:prstGeom prst="rect">
            <a:avLst/>
          </a:prstGeom>
        </p:spPr>
        <p:txBody>
          <a:bodyPr anchorCtr="0" anchor="b" bIns="91425" lIns="91425" spcFirstLastPara="1" rIns="91425" wrap="square" tIns="91425">
            <a:spAutoFit/>
          </a:bodyPr>
          <a:lstStyle/>
          <a:p>
            <a:pPr indent="0" lvl="0" marL="0" rtl="0" algn="l">
              <a:spcBef>
                <a:spcPts val="0"/>
              </a:spcBef>
              <a:spcAft>
                <a:spcPts val="0"/>
              </a:spcAft>
              <a:buNone/>
            </a:pPr>
            <a:r>
              <a:rPr lang="en" sz="1600"/>
              <a:t>DIFFICULT TOPICS</a:t>
            </a:r>
            <a:endParaRPr sz="1600"/>
          </a:p>
        </p:txBody>
      </p:sp>
      <p:sp>
        <p:nvSpPr>
          <p:cNvPr id="140" name="Google Shape;140;p23"/>
          <p:cNvSpPr txBox="1"/>
          <p:nvPr>
            <p:ph type="ctrTitle"/>
          </p:nvPr>
        </p:nvSpPr>
        <p:spPr>
          <a:xfrm>
            <a:off x="2199950" y="3306200"/>
            <a:ext cx="2693100" cy="431100"/>
          </a:xfrm>
          <a:prstGeom prst="rect">
            <a:avLst/>
          </a:prstGeom>
        </p:spPr>
        <p:txBody>
          <a:bodyPr anchorCtr="0" anchor="b" bIns="91425" lIns="91425" spcFirstLastPara="1" rIns="91425" wrap="square" tIns="91425">
            <a:spAutoFit/>
          </a:bodyPr>
          <a:lstStyle/>
          <a:p>
            <a:pPr indent="0" lvl="0" marL="0" rtl="0" algn="l">
              <a:spcBef>
                <a:spcPts val="0"/>
              </a:spcBef>
              <a:spcAft>
                <a:spcPts val="0"/>
              </a:spcAft>
              <a:buNone/>
            </a:pPr>
            <a:r>
              <a:rPr lang="en" sz="1600"/>
              <a:t>TIPS FROM A VETERAN</a:t>
            </a:r>
            <a:endParaRPr sz="1600"/>
          </a:p>
        </p:txBody>
      </p:sp>
      <p:pic>
        <p:nvPicPr>
          <p:cNvPr id="141" name="Google Shape;141;p23"/>
          <p:cNvPicPr preferRelativeResize="0"/>
          <p:nvPr/>
        </p:nvPicPr>
        <p:blipFill>
          <a:blip r:embed="rId3">
            <a:alphaModFix/>
          </a:blip>
          <a:stretch>
            <a:fillRect/>
          </a:stretch>
        </p:blipFill>
        <p:spPr>
          <a:xfrm>
            <a:off x="6008064" y="1298144"/>
            <a:ext cx="2087626" cy="236157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89" name="Shape 289"/>
        <p:cNvGrpSpPr/>
        <p:nvPr/>
      </p:nvGrpSpPr>
      <p:grpSpPr>
        <a:xfrm>
          <a:off x="0" y="0"/>
          <a:ext cx="0" cy="0"/>
          <a:chOff x="0" y="0"/>
          <a:chExt cx="0" cy="0"/>
        </a:xfrm>
      </p:grpSpPr>
      <p:sp>
        <p:nvSpPr>
          <p:cNvPr id="290" name="Google Shape;290;p41"/>
          <p:cNvSpPr/>
          <p:nvPr/>
        </p:nvSpPr>
        <p:spPr>
          <a:xfrm flipH="1">
            <a:off x="-100" y="0"/>
            <a:ext cx="6066000" cy="1170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p41"/>
          <p:cNvSpPr txBox="1"/>
          <p:nvPr>
            <p:ph idx="4294967295" type="ctrTitle"/>
          </p:nvPr>
        </p:nvSpPr>
        <p:spPr>
          <a:xfrm>
            <a:off x="426075" y="238650"/>
            <a:ext cx="4592400" cy="6927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sz="3300">
                <a:solidFill>
                  <a:schemeClr val="lt1"/>
                </a:solidFill>
              </a:rPr>
              <a:t>Question 4</a:t>
            </a:r>
            <a:endParaRPr sz="3300">
              <a:solidFill>
                <a:schemeClr val="lt1"/>
              </a:solidFill>
              <a:latin typeface="Livvic"/>
              <a:ea typeface="Livvic"/>
              <a:cs typeface="Livvic"/>
              <a:sym typeface="Livvic"/>
            </a:endParaRPr>
          </a:p>
        </p:txBody>
      </p:sp>
      <p:sp>
        <p:nvSpPr>
          <p:cNvPr id="292" name="Google Shape;292;p41"/>
          <p:cNvSpPr txBox="1"/>
          <p:nvPr/>
        </p:nvSpPr>
        <p:spPr>
          <a:xfrm>
            <a:off x="419250" y="1485700"/>
            <a:ext cx="8298900" cy="3109200"/>
          </a:xfrm>
          <a:prstGeom prst="rect">
            <a:avLst/>
          </a:prstGeom>
          <a:noFill/>
          <a:ln cap="flat" cmpd="sng" w="9525">
            <a:solidFill>
              <a:schemeClr val="accent6"/>
            </a:solidFill>
            <a:prstDash val="solid"/>
            <a:round/>
            <a:headEnd len="sm" w="sm" type="none"/>
            <a:tailEnd len="sm" w="sm" type="none"/>
          </a:ln>
        </p:spPr>
        <p:txBody>
          <a:bodyPr anchorCtr="0" anchor="t" bIns="91425" lIns="91425" spcFirstLastPara="1" rIns="91425" wrap="square" tIns="91425">
            <a:spAutoFit/>
          </a:bodyPr>
          <a:lstStyle/>
          <a:p>
            <a:pPr indent="-349250" lvl="0" marL="457200" rtl="0" algn="l">
              <a:spcBef>
                <a:spcPts val="0"/>
              </a:spcBef>
              <a:spcAft>
                <a:spcPts val="0"/>
              </a:spcAft>
              <a:buClr>
                <a:schemeClr val="dk1"/>
              </a:buClr>
              <a:buSzPts val="1900"/>
              <a:buFont typeface="Catamaran Light"/>
              <a:buChar char="●"/>
            </a:pPr>
            <a:r>
              <a:rPr b="1" lang="en" sz="1900">
                <a:solidFill>
                  <a:schemeClr val="dk1"/>
                </a:solidFill>
                <a:latin typeface="Catamaran"/>
                <a:ea typeface="Catamaran"/>
                <a:cs typeface="Catamaran"/>
                <a:sym typeface="Catamaran"/>
              </a:rPr>
              <a:t>Given a stock protein solution with a concentration of 15 mg/ml, determine the protein concentration (in mg/ml) of a solution made by mixing 2 μL of the stock with 8 μL of a buffer.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91440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96" name="Shape 296"/>
        <p:cNvGrpSpPr/>
        <p:nvPr/>
      </p:nvGrpSpPr>
      <p:grpSpPr>
        <a:xfrm>
          <a:off x="0" y="0"/>
          <a:ext cx="0" cy="0"/>
          <a:chOff x="0" y="0"/>
          <a:chExt cx="0" cy="0"/>
        </a:xfrm>
      </p:grpSpPr>
      <p:sp>
        <p:nvSpPr>
          <p:cNvPr id="297" name="Google Shape;297;p42"/>
          <p:cNvSpPr/>
          <p:nvPr/>
        </p:nvSpPr>
        <p:spPr>
          <a:xfrm flipH="1">
            <a:off x="-100" y="0"/>
            <a:ext cx="6066000" cy="1170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 name="Google Shape;298;p42"/>
          <p:cNvSpPr txBox="1"/>
          <p:nvPr>
            <p:ph idx="4294967295" type="ctrTitle"/>
          </p:nvPr>
        </p:nvSpPr>
        <p:spPr>
          <a:xfrm>
            <a:off x="426075" y="238650"/>
            <a:ext cx="4592400" cy="6927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sz="3300">
                <a:solidFill>
                  <a:schemeClr val="lt1"/>
                </a:solidFill>
              </a:rPr>
              <a:t>Question 4</a:t>
            </a:r>
            <a:endParaRPr sz="3300">
              <a:solidFill>
                <a:schemeClr val="lt1"/>
              </a:solidFill>
              <a:latin typeface="Livvic"/>
              <a:ea typeface="Livvic"/>
              <a:cs typeface="Livvic"/>
              <a:sym typeface="Livvic"/>
            </a:endParaRPr>
          </a:p>
        </p:txBody>
      </p:sp>
      <p:sp>
        <p:nvSpPr>
          <p:cNvPr id="299" name="Google Shape;299;p42"/>
          <p:cNvSpPr txBox="1"/>
          <p:nvPr/>
        </p:nvSpPr>
        <p:spPr>
          <a:xfrm>
            <a:off x="419250" y="1485700"/>
            <a:ext cx="8298900" cy="3109200"/>
          </a:xfrm>
          <a:prstGeom prst="rect">
            <a:avLst/>
          </a:prstGeom>
          <a:noFill/>
          <a:ln cap="flat" cmpd="sng" w="9525">
            <a:solidFill>
              <a:schemeClr val="accent6"/>
            </a:solidFill>
            <a:prstDash val="solid"/>
            <a:round/>
            <a:headEnd len="sm" w="sm" type="none"/>
            <a:tailEnd len="sm" w="sm" type="none"/>
          </a:ln>
        </p:spPr>
        <p:txBody>
          <a:bodyPr anchorCtr="0" anchor="t" bIns="91425" lIns="91425" spcFirstLastPara="1" rIns="91425" wrap="square" tIns="91425">
            <a:spAutoFit/>
          </a:bodyPr>
          <a:lstStyle/>
          <a:p>
            <a:pPr indent="-349250" lvl="0" marL="457200" rtl="0" algn="l">
              <a:spcBef>
                <a:spcPts val="0"/>
              </a:spcBef>
              <a:spcAft>
                <a:spcPts val="0"/>
              </a:spcAft>
              <a:buClr>
                <a:schemeClr val="dk1"/>
              </a:buClr>
              <a:buSzPts val="1900"/>
              <a:buFont typeface="Catamaran Light"/>
              <a:buChar char="●"/>
            </a:pPr>
            <a:r>
              <a:rPr b="1" lang="en" sz="1900">
                <a:solidFill>
                  <a:schemeClr val="dk1"/>
                </a:solidFill>
                <a:latin typeface="Catamaran"/>
                <a:ea typeface="Catamaran"/>
                <a:cs typeface="Catamaran"/>
                <a:sym typeface="Catamaran"/>
              </a:rPr>
              <a:t>Given a stock protein solution with a concentration of 15 mg/ml, determine the protein concentration (in mg/ml) of a solution made by mixing 2 μL of the stock with 8 μL of a buffer. </a:t>
            </a:r>
            <a:br>
              <a:rPr lang="en" sz="1900">
                <a:solidFill>
                  <a:schemeClr val="dk1"/>
                </a:solidFill>
                <a:latin typeface="Catamaran Light"/>
                <a:ea typeface="Catamaran Light"/>
                <a:cs typeface="Catamaran Light"/>
                <a:sym typeface="Catamaran Light"/>
              </a:rPr>
            </a:br>
            <a:endParaRPr sz="1900">
              <a:solidFill>
                <a:schemeClr val="dk1"/>
              </a:solidFill>
              <a:latin typeface="Catamaran Light"/>
              <a:ea typeface="Catamaran Light"/>
              <a:cs typeface="Catamaran Light"/>
              <a:sym typeface="Catamaran Light"/>
            </a:endParaRPr>
          </a:p>
          <a:p>
            <a:pPr indent="-349250" lvl="1" marL="9144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Answer: </a:t>
            </a:r>
            <a:r>
              <a:rPr b="1" lang="en" sz="1900">
                <a:solidFill>
                  <a:schemeClr val="dk1"/>
                </a:solidFill>
                <a:latin typeface="Catamaran"/>
                <a:ea typeface="Catamaran"/>
                <a:cs typeface="Catamaran"/>
                <a:sym typeface="Catamaran"/>
              </a:rPr>
              <a:t>3 mg/mL</a:t>
            </a:r>
            <a:br>
              <a:rPr b="1" lang="en" sz="1900">
                <a:solidFill>
                  <a:schemeClr val="dk1"/>
                </a:solidFill>
                <a:latin typeface="Catamaran"/>
                <a:ea typeface="Catamaran"/>
                <a:cs typeface="Catamaran"/>
                <a:sym typeface="Catamaran"/>
              </a:rPr>
            </a:br>
            <a:endParaRPr b="1" sz="1900">
              <a:solidFill>
                <a:schemeClr val="dk1"/>
              </a:solidFill>
              <a:latin typeface="Catamaran"/>
              <a:ea typeface="Catamaran"/>
              <a:cs typeface="Catamaran"/>
              <a:sym typeface="Catamaran"/>
            </a:endParaRPr>
          </a:p>
          <a:p>
            <a:pPr indent="-349250" lvl="1" marL="9144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V1 * M1 = V2 * M2</a:t>
            </a:r>
            <a:endParaRPr sz="1900">
              <a:solidFill>
                <a:schemeClr val="dk1"/>
              </a:solidFill>
              <a:latin typeface="Catamaran Light"/>
              <a:ea typeface="Catamaran Light"/>
              <a:cs typeface="Catamaran Light"/>
              <a:sym typeface="Catamaran Light"/>
            </a:endParaRPr>
          </a:p>
          <a:p>
            <a:pPr indent="-349250" lvl="1" marL="9144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(2 μL)  * (15 mg/mL) = (10 μL) * (M2)</a:t>
            </a:r>
            <a:endParaRPr sz="1900">
              <a:solidFill>
                <a:schemeClr val="dk1"/>
              </a:solidFill>
              <a:latin typeface="Catamaran Light"/>
              <a:ea typeface="Catamaran Light"/>
              <a:cs typeface="Catamaran Light"/>
              <a:sym typeface="Catamaran Light"/>
            </a:endParaRPr>
          </a:p>
          <a:p>
            <a:pPr indent="-349250" lvl="1" marL="9144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30 = 10 * M2</a:t>
            </a:r>
            <a:endParaRPr sz="1900">
              <a:solidFill>
                <a:schemeClr val="dk1"/>
              </a:solidFill>
              <a:latin typeface="Catamaran Light"/>
              <a:ea typeface="Catamaran Light"/>
              <a:cs typeface="Catamaran Light"/>
              <a:sym typeface="Catamaran Light"/>
            </a:endParaRPr>
          </a:p>
          <a:p>
            <a:pPr indent="-349250" lvl="1" marL="914400" rtl="0" algn="l">
              <a:spcBef>
                <a:spcPts val="0"/>
              </a:spcBef>
              <a:spcAft>
                <a:spcPts val="0"/>
              </a:spcAft>
              <a:buClr>
                <a:schemeClr val="dk1"/>
              </a:buClr>
              <a:buSzPts val="1900"/>
              <a:buFont typeface="Catamaran"/>
              <a:buChar char="○"/>
            </a:pPr>
            <a:r>
              <a:rPr b="1" lang="en" sz="1900">
                <a:solidFill>
                  <a:schemeClr val="dk1"/>
                </a:solidFill>
                <a:latin typeface="Catamaran"/>
                <a:ea typeface="Catamaran"/>
                <a:cs typeface="Catamaran"/>
                <a:sym typeface="Catamaran"/>
              </a:rPr>
              <a:t>M2 = 3 mg/mL</a:t>
            </a:r>
            <a:endParaRPr b="1" sz="1900">
              <a:solidFill>
                <a:schemeClr val="dk1"/>
              </a:solidFill>
              <a:latin typeface="Catamaran"/>
              <a:ea typeface="Catamaran"/>
              <a:cs typeface="Catamaran"/>
              <a:sym typeface="Catamaran"/>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03" name="Shape 303"/>
        <p:cNvGrpSpPr/>
        <p:nvPr/>
      </p:nvGrpSpPr>
      <p:grpSpPr>
        <a:xfrm>
          <a:off x="0" y="0"/>
          <a:ext cx="0" cy="0"/>
          <a:chOff x="0" y="0"/>
          <a:chExt cx="0" cy="0"/>
        </a:xfrm>
      </p:grpSpPr>
      <p:sp>
        <p:nvSpPr>
          <p:cNvPr id="304" name="Google Shape;304;p43"/>
          <p:cNvSpPr/>
          <p:nvPr/>
        </p:nvSpPr>
        <p:spPr>
          <a:xfrm flipH="1">
            <a:off x="-100" y="0"/>
            <a:ext cx="6066000" cy="1170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p43"/>
          <p:cNvSpPr txBox="1"/>
          <p:nvPr>
            <p:ph idx="4294967295" type="ctrTitle"/>
          </p:nvPr>
        </p:nvSpPr>
        <p:spPr>
          <a:xfrm>
            <a:off x="426075" y="238650"/>
            <a:ext cx="4592400" cy="6927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sz="3300">
                <a:solidFill>
                  <a:schemeClr val="lt1"/>
                </a:solidFill>
              </a:rPr>
              <a:t>More Example Q’s</a:t>
            </a:r>
            <a:endParaRPr sz="3300">
              <a:solidFill>
                <a:schemeClr val="lt1"/>
              </a:solidFill>
              <a:latin typeface="Livvic"/>
              <a:ea typeface="Livvic"/>
              <a:cs typeface="Livvic"/>
              <a:sym typeface="Livvic"/>
            </a:endParaRPr>
          </a:p>
        </p:txBody>
      </p:sp>
      <p:sp>
        <p:nvSpPr>
          <p:cNvPr id="306" name="Google Shape;306;p43"/>
          <p:cNvSpPr txBox="1"/>
          <p:nvPr/>
        </p:nvSpPr>
        <p:spPr>
          <a:xfrm>
            <a:off x="419250" y="1485700"/>
            <a:ext cx="8298900" cy="3109200"/>
          </a:xfrm>
          <a:prstGeom prst="rect">
            <a:avLst/>
          </a:prstGeom>
          <a:noFill/>
          <a:ln cap="flat" cmpd="sng" w="9525">
            <a:solidFill>
              <a:schemeClr val="accent6"/>
            </a:solidFill>
            <a:prstDash val="solid"/>
            <a:round/>
            <a:headEnd len="sm" w="sm" type="none"/>
            <a:tailEnd len="sm" w="sm" type="none"/>
          </a:ln>
        </p:spPr>
        <p:txBody>
          <a:bodyPr anchorCtr="0" anchor="t" bIns="91425" lIns="91425" spcFirstLastPara="1" rIns="91425" wrap="square" tIns="91425">
            <a:spAutoFit/>
          </a:bodyPr>
          <a:lstStyle/>
          <a:p>
            <a:pPr indent="-349250" lvl="0" marL="4572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If you want to find more example questions, head to the Scioly Wiki Test Exchange located at </a:t>
            </a:r>
            <a:r>
              <a:rPr lang="en" sz="1900" u="sng">
                <a:solidFill>
                  <a:schemeClr val="hlink"/>
                </a:solidFill>
                <a:latin typeface="Catamaran Light"/>
                <a:ea typeface="Catamaran Light"/>
                <a:cs typeface="Catamaran Light"/>
                <a:sym typeface="Catamaran Light"/>
                <a:hlinkClick r:id="rId3"/>
              </a:rPr>
              <a:t>https://scioly.org/tests/</a:t>
            </a:r>
            <a:r>
              <a:rPr lang="en" sz="1900">
                <a:solidFill>
                  <a:schemeClr val="dk1"/>
                </a:solidFill>
                <a:latin typeface="Catamaran Light"/>
                <a:ea typeface="Catamaran Light"/>
                <a:cs typeface="Catamaran Light"/>
                <a:sym typeface="Catamaran Light"/>
              </a:rPr>
              <a:t>.</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91440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p:txBody>
      </p:sp>
      <p:pic>
        <p:nvPicPr>
          <p:cNvPr id="307" name="Google Shape;307;p43"/>
          <p:cNvPicPr preferRelativeResize="0"/>
          <p:nvPr/>
        </p:nvPicPr>
        <p:blipFill>
          <a:blip r:embed="rId4">
            <a:alphaModFix/>
          </a:blip>
          <a:stretch>
            <a:fillRect/>
          </a:stretch>
        </p:blipFill>
        <p:spPr>
          <a:xfrm>
            <a:off x="3519225" y="2351225"/>
            <a:ext cx="2098949" cy="2102749"/>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11" name="Shape 311"/>
        <p:cNvGrpSpPr/>
        <p:nvPr/>
      </p:nvGrpSpPr>
      <p:grpSpPr>
        <a:xfrm>
          <a:off x="0" y="0"/>
          <a:ext cx="0" cy="0"/>
          <a:chOff x="0" y="0"/>
          <a:chExt cx="0" cy="0"/>
        </a:xfrm>
      </p:grpSpPr>
      <p:sp>
        <p:nvSpPr>
          <p:cNvPr id="312" name="Google Shape;312;p44"/>
          <p:cNvSpPr/>
          <p:nvPr/>
        </p:nvSpPr>
        <p:spPr>
          <a:xfrm flipH="1">
            <a:off x="-100" y="0"/>
            <a:ext cx="6066000" cy="1170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 name="Google Shape;313;p44"/>
          <p:cNvSpPr txBox="1"/>
          <p:nvPr>
            <p:ph idx="4294967295" type="ctrTitle"/>
          </p:nvPr>
        </p:nvSpPr>
        <p:spPr>
          <a:xfrm>
            <a:off x="426075" y="238650"/>
            <a:ext cx="4592400" cy="6927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sz="3300">
                <a:solidFill>
                  <a:schemeClr val="lt1"/>
                </a:solidFill>
              </a:rPr>
              <a:t>Tips from a Veteran</a:t>
            </a:r>
            <a:endParaRPr sz="3300">
              <a:solidFill>
                <a:schemeClr val="lt1"/>
              </a:solidFill>
              <a:latin typeface="Livvic"/>
              <a:ea typeface="Livvic"/>
              <a:cs typeface="Livvic"/>
              <a:sym typeface="Livvic"/>
            </a:endParaRPr>
          </a:p>
        </p:txBody>
      </p:sp>
      <p:sp>
        <p:nvSpPr>
          <p:cNvPr id="314" name="Google Shape;314;p44"/>
          <p:cNvSpPr txBox="1"/>
          <p:nvPr/>
        </p:nvSpPr>
        <p:spPr>
          <a:xfrm>
            <a:off x="419250" y="1485700"/>
            <a:ext cx="8298900" cy="3109200"/>
          </a:xfrm>
          <a:prstGeom prst="rect">
            <a:avLst/>
          </a:prstGeom>
          <a:noFill/>
          <a:ln cap="flat" cmpd="sng" w="9525">
            <a:solidFill>
              <a:schemeClr val="accent6"/>
            </a:solidFill>
            <a:prstDash val="solid"/>
            <a:round/>
            <a:headEnd len="sm" w="sm" type="none"/>
            <a:tailEnd len="sm" w="sm" type="none"/>
          </a:ln>
        </p:spPr>
        <p:txBody>
          <a:bodyPr anchorCtr="0" anchor="t" bIns="91425" lIns="91425" spcFirstLastPara="1" rIns="91425" wrap="square" tIns="91425">
            <a:spAutoFit/>
          </a:bodyPr>
          <a:lstStyle/>
          <a:p>
            <a:pPr indent="-349250" lvl="0" marL="4572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Prepare well beforehand. Don’t cram the information.</a:t>
            </a:r>
            <a:endParaRPr sz="1900">
              <a:solidFill>
                <a:schemeClr val="dk1"/>
              </a:solidFill>
              <a:latin typeface="Catamaran Light"/>
              <a:ea typeface="Catamaran Light"/>
              <a:cs typeface="Catamaran Light"/>
              <a:sym typeface="Catamaran Light"/>
            </a:endParaRPr>
          </a:p>
          <a:p>
            <a:pPr indent="-349250" lvl="0" marL="4572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Only include information on your notes sheet that you are sure you can’t remember. The limited space is valuable!</a:t>
            </a:r>
            <a:endParaRPr sz="1900">
              <a:solidFill>
                <a:schemeClr val="dk1"/>
              </a:solidFill>
              <a:latin typeface="Catamaran Light"/>
              <a:ea typeface="Catamaran Light"/>
              <a:cs typeface="Catamaran Light"/>
              <a:sym typeface="Catamaran Light"/>
            </a:endParaRPr>
          </a:p>
          <a:p>
            <a:pPr indent="-349250" lvl="0" marL="457200" rtl="0" algn="l">
              <a:spcBef>
                <a:spcPts val="0"/>
              </a:spcBef>
              <a:spcAft>
                <a:spcPts val="0"/>
              </a:spcAft>
              <a:buClr>
                <a:schemeClr val="dk1"/>
              </a:buClr>
              <a:buSzPts val="1900"/>
              <a:buFont typeface="Catamaran"/>
              <a:buChar char="●"/>
            </a:pPr>
            <a:r>
              <a:rPr b="1" lang="en" sz="1900">
                <a:solidFill>
                  <a:schemeClr val="dk1"/>
                </a:solidFill>
                <a:latin typeface="Catamaran"/>
                <a:ea typeface="Catamaran"/>
                <a:cs typeface="Catamaran"/>
                <a:sym typeface="Catamaran"/>
              </a:rPr>
              <a:t>Include images over words.</a:t>
            </a:r>
            <a:endParaRPr b="1" sz="1900">
              <a:solidFill>
                <a:schemeClr val="dk1"/>
              </a:solidFill>
              <a:latin typeface="Catamaran"/>
              <a:ea typeface="Catamaran"/>
              <a:cs typeface="Catamaran"/>
              <a:sym typeface="Catamaran"/>
            </a:endParaRPr>
          </a:p>
          <a:p>
            <a:pPr indent="-349250" lvl="0" marL="4572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Be sure to practice several tests to learn how questions are asked.</a:t>
            </a:r>
            <a:endParaRPr sz="1900">
              <a:solidFill>
                <a:schemeClr val="dk1"/>
              </a:solidFill>
              <a:latin typeface="Catamaran Light"/>
              <a:ea typeface="Catamaran Light"/>
              <a:cs typeface="Catamaran Light"/>
              <a:sym typeface="Catamaran Light"/>
            </a:endParaRPr>
          </a:p>
          <a:p>
            <a:pPr indent="-349250" lvl="1" marL="914400" rtl="0" algn="l">
              <a:spcBef>
                <a:spcPts val="0"/>
              </a:spcBef>
              <a:spcAft>
                <a:spcPts val="0"/>
              </a:spcAft>
              <a:buClr>
                <a:schemeClr val="dk1"/>
              </a:buClr>
              <a:buSzPts val="1900"/>
              <a:buFont typeface="Catamaran"/>
              <a:buChar char="○"/>
            </a:pPr>
            <a:r>
              <a:rPr b="1" lang="en" sz="1900">
                <a:solidFill>
                  <a:schemeClr val="dk1"/>
                </a:solidFill>
                <a:latin typeface="Catamaran"/>
                <a:ea typeface="Catamaran"/>
                <a:cs typeface="Catamaran"/>
                <a:sym typeface="Catamaran"/>
              </a:rPr>
              <a:t>Tests v. Stations</a:t>
            </a:r>
            <a:endParaRPr b="1" sz="1900">
              <a:solidFill>
                <a:schemeClr val="dk1"/>
              </a:solidFill>
              <a:latin typeface="Catamaran"/>
              <a:ea typeface="Catamaran"/>
              <a:cs typeface="Catamaran"/>
              <a:sym typeface="Catamaran"/>
            </a:endParaRPr>
          </a:p>
          <a:p>
            <a:pPr indent="-349250" lvl="0" marL="457200" rtl="0" algn="l">
              <a:spcBef>
                <a:spcPts val="0"/>
              </a:spcBef>
              <a:spcAft>
                <a:spcPts val="0"/>
              </a:spcAft>
              <a:buClr>
                <a:schemeClr val="dk1"/>
              </a:buClr>
              <a:buSzPts val="1900"/>
              <a:buFont typeface="Catamaran"/>
              <a:buChar char="●"/>
            </a:pPr>
            <a:r>
              <a:rPr b="1" lang="en" sz="1900">
                <a:solidFill>
                  <a:schemeClr val="dk1"/>
                </a:solidFill>
                <a:latin typeface="Catamaran"/>
                <a:ea typeface="Catamaran"/>
                <a:cs typeface="Catamaran"/>
                <a:sym typeface="Catamaran"/>
              </a:rPr>
              <a:t>Study the classic microbiology textbooks - </a:t>
            </a:r>
            <a:r>
              <a:rPr lang="en" sz="1900">
                <a:solidFill>
                  <a:schemeClr val="dk1"/>
                </a:solidFill>
                <a:latin typeface="Catamaran Light"/>
                <a:ea typeface="Catamaran Light"/>
                <a:cs typeface="Catamaran Light"/>
                <a:sym typeface="Catamaran Light"/>
              </a:rPr>
              <a:t>many questions are usually based on the contents found in these books.</a:t>
            </a:r>
            <a:r>
              <a:rPr b="1" lang="en" sz="1900">
                <a:solidFill>
                  <a:schemeClr val="dk1"/>
                </a:solidFill>
                <a:latin typeface="Catamaran"/>
                <a:ea typeface="Catamaran"/>
                <a:cs typeface="Catamaran"/>
                <a:sym typeface="Catamaran"/>
              </a:rPr>
              <a:t>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8" name="Shape 318"/>
        <p:cNvGrpSpPr/>
        <p:nvPr/>
      </p:nvGrpSpPr>
      <p:grpSpPr>
        <a:xfrm>
          <a:off x="0" y="0"/>
          <a:ext cx="0" cy="0"/>
          <a:chOff x="0" y="0"/>
          <a:chExt cx="0" cy="0"/>
        </a:xfrm>
      </p:grpSpPr>
      <p:sp>
        <p:nvSpPr>
          <p:cNvPr id="319" name="Google Shape;319;p45"/>
          <p:cNvSpPr/>
          <p:nvPr/>
        </p:nvSpPr>
        <p:spPr>
          <a:xfrm flipH="1">
            <a:off x="-100" y="0"/>
            <a:ext cx="4568700" cy="6696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 name="Google Shape;320;p45"/>
          <p:cNvSpPr/>
          <p:nvPr/>
        </p:nvSpPr>
        <p:spPr>
          <a:xfrm>
            <a:off x="4568700" y="669700"/>
            <a:ext cx="4568700" cy="22278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 name="Google Shape;321;p45"/>
          <p:cNvSpPr txBox="1"/>
          <p:nvPr>
            <p:ph idx="5" type="subTitle"/>
          </p:nvPr>
        </p:nvSpPr>
        <p:spPr>
          <a:xfrm>
            <a:off x="631884" y="3914208"/>
            <a:ext cx="2480700" cy="946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lt1"/>
                </a:solidFill>
              </a:rPr>
              <a:t>Yes, Saturn is the ringed one. This planet is a gas giant, and it’s composed mostly of hydrogen and helium</a:t>
            </a:r>
            <a:endParaRPr>
              <a:solidFill>
                <a:schemeClr val="lt1"/>
              </a:solidFill>
            </a:endParaRPr>
          </a:p>
        </p:txBody>
      </p:sp>
      <p:sp>
        <p:nvSpPr>
          <p:cNvPr id="322" name="Google Shape;322;p45"/>
          <p:cNvSpPr txBox="1"/>
          <p:nvPr>
            <p:ph idx="4" type="ctrTitle"/>
          </p:nvPr>
        </p:nvSpPr>
        <p:spPr>
          <a:xfrm>
            <a:off x="631883" y="3331927"/>
            <a:ext cx="2871300" cy="644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solidFill>
                  <a:schemeClr val="lt1"/>
                </a:solidFill>
              </a:rPr>
              <a:t>SUBWAY STATIONS</a:t>
            </a:r>
            <a:endParaRPr>
              <a:solidFill>
                <a:schemeClr val="lt1"/>
              </a:solidFill>
            </a:endParaRPr>
          </a:p>
        </p:txBody>
      </p:sp>
      <p:sp>
        <p:nvSpPr>
          <p:cNvPr id="323" name="Google Shape;323;p45"/>
          <p:cNvSpPr txBox="1"/>
          <p:nvPr>
            <p:ph type="ctrTitle"/>
          </p:nvPr>
        </p:nvSpPr>
        <p:spPr>
          <a:xfrm>
            <a:off x="324550" y="1386150"/>
            <a:ext cx="2033100" cy="744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2200"/>
              <a:t>Prescott’s Microbiology</a:t>
            </a:r>
            <a:endParaRPr sz="2200">
              <a:solidFill>
                <a:schemeClr val="dk1"/>
              </a:solidFill>
            </a:endParaRPr>
          </a:p>
        </p:txBody>
      </p:sp>
      <p:sp>
        <p:nvSpPr>
          <p:cNvPr id="324" name="Google Shape;324;p45"/>
          <p:cNvSpPr/>
          <p:nvPr/>
        </p:nvSpPr>
        <p:spPr>
          <a:xfrm>
            <a:off x="0" y="2915700"/>
            <a:ext cx="4568700" cy="22278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p45"/>
          <p:cNvSpPr txBox="1"/>
          <p:nvPr>
            <p:ph type="ctrTitle"/>
          </p:nvPr>
        </p:nvSpPr>
        <p:spPr>
          <a:xfrm>
            <a:off x="171700" y="0"/>
            <a:ext cx="4616700" cy="644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2600">
                <a:solidFill>
                  <a:schemeClr val="lt1"/>
                </a:solidFill>
              </a:rPr>
              <a:t>Additional Resources</a:t>
            </a:r>
            <a:endParaRPr sz="2600">
              <a:solidFill>
                <a:schemeClr val="lt1"/>
              </a:solidFill>
            </a:endParaRPr>
          </a:p>
        </p:txBody>
      </p:sp>
      <p:sp>
        <p:nvSpPr>
          <p:cNvPr id="326" name="Google Shape;326;p45"/>
          <p:cNvSpPr txBox="1"/>
          <p:nvPr>
            <p:ph type="ctrTitle"/>
          </p:nvPr>
        </p:nvSpPr>
        <p:spPr>
          <a:xfrm>
            <a:off x="4568700" y="1307350"/>
            <a:ext cx="2605200" cy="6696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2200">
                <a:solidFill>
                  <a:schemeClr val="lt1"/>
                </a:solidFill>
              </a:rPr>
              <a:t>Brock’s Biology of Microorganisms</a:t>
            </a:r>
            <a:endParaRPr sz="2200">
              <a:solidFill>
                <a:schemeClr val="lt1"/>
              </a:solidFill>
            </a:endParaRPr>
          </a:p>
        </p:txBody>
      </p:sp>
      <p:sp>
        <p:nvSpPr>
          <p:cNvPr id="327" name="Google Shape;327;p45"/>
          <p:cNvSpPr txBox="1"/>
          <p:nvPr>
            <p:ph type="ctrTitle"/>
          </p:nvPr>
        </p:nvSpPr>
        <p:spPr>
          <a:xfrm>
            <a:off x="171700" y="3615100"/>
            <a:ext cx="2157900" cy="644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2200">
                <a:solidFill>
                  <a:schemeClr val="lt1"/>
                </a:solidFill>
              </a:rPr>
              <a:t>OpenStax Microbiology</a:t>
            </a:r>
            <a:endParaRPr sz="2200">
              <a:solidFill>
                <a:schemeClr val="lt1"/>
              </a:solidFill>
            </a:endParaRPr>
          </a:p>
        </p:txBody>
      </p:sp>
      <p:sp>
        <p:nvSpPr>
          <p:cNvPr id="328" name="Google Shape;328;p45"/>
          <p:cNvSpPr txBox="1"/>
          <p:nvPr>
            <p:ph type="ctrTitle"/>
          </p:nvPr>
        </p:nvSpPr>
        <p:spPr>
          <a:xfrm>
            <a:off x="5893800" y="3615100"/>
            <a:ext cx="2871300" cy="644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2200"/>
              <a:t>Your Teachers!</a:t>
            </a:r>
            <a:endParaRPr sz="2200">
              <a:solidFill>
                <a:schemeClr val="dk1"/>
              </a:solidFill>
            </a:endParaRPr>
          </a:p>
        </p:txBody>
      </p:sp>
      <p:pic>
        <p:nvPicPr>
          <p:cNvPr id="329" name="Google Shape;329;p45"/>
          <p:cNvPicPr preferRelativeResize="0"/>
          <p:nvPr/>
        </p:nvPicPr>
        <p:blipFill>
          <a:blip r:embed="rId3">
            <a:alphaModFix/>
          </a:blip>
          <a:stretch>
            <a:fillRect/>
          </a:stretch>
        </p:blipFill>
        <p:spPr>
          <a:xfrm>
            <a:off x="2723725" y="644694"/>
            <a:ext cx="1844969" cy="2227800"/>
          </a:xfrm>
          <a:prstGeom prst="rect">
            <a:avLst/>
          </a:prstGeom>
          <a:noFill/>
          <a:ln>
            <a:noFill/>
          </a:ln>
        </p:spPr>
      </p:pic>
      <p:pic>
        <p:nvPicPr>
          <p:cNvPr id="330" name="Google Shape;330;p45"/>
          <p:cNvPicPr preferRelativeResize="0"/>
          <p:nvPr/>
        </p:nvPicPr>
        <p:blipFill>
          <a:blip r:embed="rId4">
            <a:alphaModFix/>
          </a:blip>
          <a:stretch>
            <a:fillRect/>
          </a:stretch>
        </p:blipFill>
        <p:spPr>
          <a:xfrm>
            <a:off x="7242025" y="687288"/>
            <a:ext cx="1901967" cy="2142625"/>
          </a:xfrm>
          <a:prstGeom prst="rect">
            <a:avLst/>
          </a:prstGeom>
          <a:noFill/>
          <a:ln>
            <a:noFill/>
          </a:ln>
        </p:spPr>
      </p:pic>
      <p:pic>
        <p:nvPicPr>
          <p:cNvPr id="331" name="Google Shape;331;p45"/>
          <p:cNvPicPr preferRelativeResize="0"/>
          <p:nvPr/>
        </p:nvPicPr>
        <p:blipFill>
          <a:blip r:embed="rId5">
            <a:alphaModFix/>
          </a:blip>
          <a:stretch>
            <a:fillRect/>
          </a:stretch>
        </p:blipFill>
        <p:spPr>
          <a:xfrm>
            <a:off x="2779602" y="2915700"/>
            <a:ext cx="1733232" cy="22278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35" name="Shape 335"/>
        <p:cNvGrpSpPr/>
        <p:nvPr/>
      </p:nvGrpSpPr>
      <p:grpSpPr>
        <a:xfrm>
          <a:off x="0" y="0"/>
          <a:ext cx="0" cy="0"/>
          <a:chOff x="0" y="0"/>
          <a:chExt cx="0" cy="0"/>
        </a:xfrm>
      </p:grpSpPr>
      <p:pic>
        <p:nvPicPr>
          <p:cNvPr id="336" name="Google Shape;336;p46"/>
          <p:cNvPicPr preferRelativeResize="0"/>
          <p:nvPr/>
        </p:nvPicPr>
        <p:blipFill rotWithShape="1">
          <a:blip r:embed="rId3">
            <a:alphaModFix/>
          </a:blip>
          <a:srcRect b="0" l="12212" r="12212" t="0"/>
          <a:stretch/>
        </p:blipFill>
        <p:spPr>
          <a:xfrm>
            <a:off x="3981435" y="0"/>
            <a:ext cx="5162557" cy="5143499"/>
          </a:xfrm>
          <a:prstGeom prst="rect">
            <a:avLst/>
          </a:prstGeom>
          <a:noFill/>
          <a:ln>
            <a:noFill/>
          </a:ln>
        </p:spPr>
      </p:pic>
      <p:sp>
        <p:nvSpPr>
          <p:cNvPr id="337" name="Google Shape;337;p46"/>
          <p:cNvSpPr/>
          <p:nvPr/>
        </p:nvSpPr>
        <p:spPr>
          <a:xfrm rot="5400000">
            <a:off x="1428875" y="205200"/>
            <a:ext cx="3358800" cy="5026500"/>
          </a:xfrm>
          <a:prstGeom prst="rect">
            <a:avLst/>
          </a:prstGeom>
          <a:solidFill>
            <a:schemeClr val="accent1">
              <a:alpha val="61799"/>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 name="Google Shape;338;p46"/>
          <p:cNvSpPr txBox="1"/>
          <p:nvPr>
            <p:ph type="ctrTitle"/>
          </p:nvPr>
        </p:nvSpPr>
        <p:spPr>
          <a:xfrm>
            <a:off x="1201075" y="837175"/>
            <a:ext cx="2607300" cy="2054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3000">
                <a:solidFill>
                  <a:schemeClr val="lt1"/>
                </a:solidFill>
              </a:rPr>
              <a:t>THANKS!</a:t>
            </a:r>
            <a:endParaRPr sz="3000">
              <a:solidFill>
                <a:schemeClr val="lt1"/>
              </a:solidFill>
            </a:endParaRPr>
          </a:p>
        </p:txBody>
      </p:sp>
      <p:sp>
        <p:nvSpPr>
          <p:cNvPr id="339" name="Google Shape;339;p46"/>
          <p:cNvSpPr/>
          <p:nvPr/>
        </p:nvSpPr>
        <p:spPr>
          <a:xfrm>
            <a:off x="4582622" y="3122649"/>
            <a:ext cx="345674" cy="346056"/>
          </a:xfrm>
          <a:custGeom>
            <a:rect b="b" l="l" r="r" t="t"/>
            <a:pathLst>
              <a:path extrusionOk="0" h="10872" w="10860">
                <a:moveTo>
                  <a:pt x="5430" y="1"/>
                </a:moveTo>
                <a:cubicBezTo>
                  <a:pt x="3990" y="1"/>
                  <a:pt x="2608" y="560"/>
                  <a:pt x="1596" y="1584"/>
                </a:cubicBezTo>
                <a:cubicBezTo>
                  <a:pt x="561" y="2620"/>
                  <a:pt x="1" y="3989"/>
                  <a:pt x="1" y="5430"/>
                </a:cubicBezTo>
                <a:cubicBezTo>
                  <a:pt x="1" y="6561"/>
                  <a:pt x="346" y="7645"/>
                  <a:pt x="1001" y="8573"/>
                </a:cubicBezTo>
                <a:cubicBezTo>
                  <a:pt x="1632" y="9466"/>
                  <a:pt x="2513" y="10145"/>
                  <a:pt x="3537" y="10538"/>
                </a:cubicBezTo>
                <a:cubicBezTo>
                  <a:pt x="3559" y="10544"/>
                  <a:pt x="3579" y="10547"/>
                  <a:pt x="3599" y="10547"/>
                </a:cubicBezTo>
                <a:cubicBezTo>
                  <a:pt x="3656" y="10547"/>
                  <a:pt x="3704" y="10522"/>
                  <a:pt x="3740" y="10478"/>
                </a:cubicBezTo>
                <a:cubicBezTo>
                  <a:pt x="3763" y="10443"/>
                  <a:pt x="3763" y="10395"/>
                  <a:pt x="3763" y="10371"/>
                </a:cubicBezTo>
                <a:lnTo>
                  <a:pt x="3763" y="7275"/>
                </a:lnTo>
                <a:cubicBezTo>
                  <a:pt x="3763" y="7180"/>
                  <a:pt x="3692" y="7097"/>
                  <a:pt x="3585" y="7097"/>
                </a:cubicBezTo>
                <a:lnTo>
                  <a:pt x="2156" y="7097"/>
                </a:lnTo>
                <a:lnTo>
                  <a:pt x="2156" y="5835"/>
                </a:lnTo>
                <a:lnTo>
                  <a:pt x="3585" y="5835"/>
                </a:lnTo>
                <a:cubicBezTo>
                  <a:pt x="3680" y="5835"/>
                  <a:pt x="3763" y="5751"/>
                  <a:pt x="3763" y="5656"/>
                </a:cubicBezTo>
                <a:lnTo>
                  <a:pt x="3763" y="5430"/>
                </a:lnTo>
                <a:cubicBezTo>
                  <a:pt x="3763" y="3942"/>
                  <a:pt x="5180" y="2632"/>
                  <a:pt x="6799" y="2632"/>
                </a:cubicBezTo>
                <a:lnTo>
                  <a:pt x="7550" y="2632"/>
                </a:lnTo>
                <a:lnTo>
                  <a:pt x="7550" y="3894"/>
                </a:lnTo>
                <a:lnTo>
                  <a:pt x="6799" y="3894"/>
                </a:lnTo>
                <a:cubicBezTo>
                  <a:pt x="6311" y="3894"/>
                  <a:pt x="5883" y="4025"/>
                  <a:pt x="5561" y="4287"/>
                </a:cubicBezTo>
                <a:cubicBezTo>
                  <a:pt x="5228" y="4561"/>
                  <a:pt x="5025" y="4966"/>
                  <a:pt x="5025" y="5430"/>
                </a:cubicBezTo>
                <a:lnTo>
                  <a:pt x="5025" y="5656"/>
                </a:lnTo>
                <a:cubicBezTo>
                  <a:pt x="5025" y="5740"/>
                  <a:pt x="5109" y="5835"/>
                  <a:pt x="5204" y="5835"/>
                </a:cubicBezTo>
                <a:lnTo>
                  <a:pt x="5883" y="5835"/>
                </a:lnTo>
                <a:cubicBezTo>
                  <a:pt x="5966" y="5835"/>
                  <a:pt x="6061" y="5751"/>
                  <a:pt x="6061" y="5656"/>
                </a:cubicBezTo>
                <a:cubicBezTo>
                  <a:pt x="6061" y="5561"/>
                  <a:pt x="5978" y="5478"/>
                  <a:pt x="5883" y="5478"/>
                </a:cubicBezTo>
                <a:lnTo>
                  <a:pt x="5371" y="5478"/>
                </a:lnTo>
                <a:lnTo>
                  <a:pt x="5371" y="5418"/>
                </a:lnTo>
                <a:cubicBezTo>
                  <a:pt x="5371" y="4525"/>
                  <a:pt x="6145" y="4204"/>
                  <a:pt x="6799" y="4204"/>
                </a:cubicBezTo>
                <a:lnTo>
                  <a:pt x="7704" y="4204"/>
                </a:lnTo>
                <a:cubicBezTo>
                  <a:pt x="7800" y="4204"/>
                  <a:pt x="7883" y="4132"/>
                  <a:pt x="7883" y="4025"/>
                </a:cubicBezTo>
                <a:lnTo>
                  <a:pt x="7883" y="2418"/>
                </a:lnTo>
                <a:cubicBezTo>
                  <a:pt x="7883" y="2334"/>
                  <a:pt x="7811" y="2239"/>
                  <a:pt x="7704" y="2239"/>
                </a:cubicBezTo>
                <a:lnTo>
                  <a:pt x="6799" y="2239"/>
                </a:lnTo>
                <a:cubicBezTo>
                  <a:pt x="5966" y="2239"/>
                  <a:pt x="5121" y="2572"/>
                  <a:pt x="4466" y="3156"/>
                </a:cubicBezTo>
                <a:cubicBezTo>
                  <a:pt x="3799" y="3763"/>
                  <a:pt x="3418" y="4549"/>
                  <a:pt x="3418" y="5382"/>
                </a:cubicBezTo>
                <a:lnTo>
                  <a:pt x="3418" y="5442"/>
                </a:lnTo>
                <a:lnTo>
                  <a:pt x="1989" y="5442"/>
                </a:lnTo>
                <a:cubicBezTo>
                  <a:pt x="1906" y="5442"/>
                  <a:pt x="1811" y="5513"/>
                  <a:pt x="1811" y="5620"/>
                </a:cubicBezTo>
                <a:lnTo>
                  <a:pt x="1811" y="7228"/>
                </a:lnTo>
                <a:cubicBezTo>
                  <a:pt x="1811" y="7323"/>
                  <a:pt x="1894" y="7406"/>
                  <a:pt x="1989" y="7406"/>
                </a:cubicBezTo>
                <a:lnTo>
                  <a:pt x="3418" y="7406"/>
                </a:lnTo>
                <a:lnTo>
                  <a:pt x="3418" y="10085"/>
                </a:lnTo>
                <a:cubicBezTo>
                  <a:pt x="1561" y="9300"/>
                  <a:pt x="346" y="7442"/>
                  <a:pt x="346" y="5418"/>
                </a:cubicBezTo>
                <a:cubicBezTo>
                  <a:pt x="346" y="2596"/>
                  <a:pt x="2620" y="322"/>
                  <a:pt x="5430" y="322"/>
                </a:cubicBezTo>
                <a:cubicBezTo>
                  <a:pt x="8228" y="322"/>
                  <a:pt x="10526" y="2620"/>
                  <a:pt x="10526" y="5418"/>
                </a:cubicBezTo>
                <a:cubicBezTo>
                  <a:pt x="10526" y="8228"/>
                  <a:pt x="8240" y="10502"/>
                  <a:pt x="5430" y="10502"/>
                </a:cubicBezTo>
                <a:lnTo>
                  <a:pt x="5371" y="10502"/>
                </a:lnTo>
                <a:lnTo>
                  <a:pt x="5371" y="7418"/>
                </a:lnTo>
                <a:lnTo>
                  <a:pt x="7728" y="7418"/>
                </a:lnTo>
                <a:cubicBezTo>
                  <a:pt x="7811" y="7418"/>
                  <a:pt x="7907" y="7347"/>
                  <a:pt x="7907" y="7240"/>
                </a:cubicBezTo>
                <a:lnTo>
                  <a:pt x="7907" y="5656"/>
                </a:lnTo>
                <a:cubicBezTo>
                  <a:pt x="7907" y="5561"/>
                  <a:pt x="7823" y="5478"/>
                  <a:pt x="7728" y="5478"/>
                </a:cubicBezTo>
                <a:lnTo>
                  <a:pt x="6728" y="5478"/>
                </a:lnTo>
                <a:cubicBezTo>
                  <a:pt x="6633" y="5478"/>
                  <a:pt x="6549" y="5549"/>
                  <a:pt x="6549" y="5656"/>
                </a:cubicBezTo>
                <a:cubicBezTo>
                  <a:pt x="6549" y="5740"/>
                  <a:pt x="6621" y="5835"/>
                  <a:pt x="6728" y="5835"/>
                </a:cubicBezTo>
                <a:lnTo>
                  <a:pt x="7561" y="5835"/>
                </a:lnTo>
                <a:lnTo>
                  <a:pt x="7561" y="7097"/>
                </a:lnTo>
                <a:lnTo>
                  <a:pt x="5204" y="7097"/>
                </a:lnTo>
                <a:cubicBezTo>
                  <a:pt x="5121" y="7097"/>
                  <a:pt x="5025" y="7168"/>
                  <a:pt x="5025" y="7275"/>
                </a:cubicBezTo>
                <a:lnTo>
                  <a:pt x="5025" y="10693"/>
                </a:lnTo>
                <a:cubicBezTo>
                  <a:pt x="5025" y="10788"/>
                  <a:pt x="5109" y="10859"/>
                  <a:pt x="5192" y="10871"/>
                </a:cubicBezTo>
                <a:lnTo>
                  <a:pt x="5430" y="10871"/>
                </a:lnTo>
                <a:cubicBezTo>
                  <a:pt x="6871" y="10871"/>
                  <a:pt x="8240" y="10312"/>
                  <a:pt x="9276" y="9288"/>
                </a:cubicBezTo>
                <a:cubicBezTo>
                  <a:pt x="10300" y="8252"/>
                  <a:pt x="10859" y="6883"/>
                  <a:pt x="10859" y="5442"/>
                </a:cubicBezTo>
                <a:cubicBezTo>
                  <a:pt x="10859" y="3989"/>
                  <a:pt x="10300" y="2620"/>
                  <a:pt x="9276" y="1584"/>
                </a:cubicBezTo>
                <a:cubicBezTo>
                  <a:pt x="8240" y="560"/>
                  <a:pt x="6871" y="1"/>
                  <a:pt x="5430"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grpSp>
        <p:nvGrpSpPr>
          <p:cNvPr id="340" name="Google Shape;340;p46"/>
          <p:cNvGrpSpPr/>
          <p:nvPr/>
        </p:nvGrpSpPr>
        <p:grpSpPr>
          <a:xfrm>
            <a:off x="4582431" y="2545611"/>
            <a:ext cx="346056" cy="345674"/>
            <a:chOff x="3303268" y="3817349"/>
            <a:chExt cx="346056" cy="345674"/>
          </a:xfrm>
        </p:grpSpPr>
        <p:sp>
          <p:nvSpPr>
            <p:cNvPr id="341" name="Google Shape;341;p46"/>
            <p:cNvSpPr/>
            <p:nvPr/>
          </p:nvSpPr>
          <p:spPr>
            <a:xfrm>
              <a:off x="3303268" y="3817349"/>
              <a:ext cx="346056" cy="345674"/>
            </a:xfrm>
            <a:custGeom>
              <a:rect b="b" l="l" r="r" t="t"/>
              <a:pathLst>
                <a:path extrusionOk="0" h="10860" w="10872">
                  <a:moveTo>
                    <a:pt x="5418" y="334"/>
                  </a:moveTo>
                  <a:cubicBezTo>
                    <a:pt x="8228" y="334"/>
                    <a:pt x="10514" y="2608"/>
                    <a:pt x="10514" y="5430"/>
                  </a:cubicBezTo>
                  <a:cubicBezTo>
                    <a:pt x="10514" y="8240"/>
                    <a:pt x="8228" y="10514"/>
                    <a:pt x="5418" y="10514"/>
                  </a:cubicBezTo>
                  <a:cubicBezTo>
                    <a:pt x="2608" y="10514"/>
                    <a:pt x="334" y="8240"/>
                    <a:pt x="334" y="5430"/>
                  </a:cubicBezTo>
                  <a:cubicBezTo>
                    <a:pt x="334" y="2608"/>
                    <a:pt x="2608" y="334"/>
                    <a:pt x="5418" y="334"/>
                  </a:cubicBezTo>
                  <a:close/>
                  <a:moveTo>
                    <a:pt x="5430" y="1"/>
                  </a:moveTo>
                  <a:cubicBezTo>
                    <a:pt x="3989" y="1"/>
                    <a:pt x="2620" y="560"/>
                    <a:pt x="1596" y="1584"/>
                  </a:cubicBezTo>
                  <a:cubicBezTo>
                    <a:pt x="572" y="2620"/>
                    <a:pt x="1" y="3989"/>
                    <a:pt x="1" y="5430"/>
                  </a:cubicBezTo>
                  <a:cubicBezTo>
                    <a:pt x="1" y="6871"/>
                    <a:pt x="572" y="8240"/>
                    <a:pt x="1596" y="9264"/>
                  </a:cubicBezTo>
                  <a:cubicBezTo>
                    <a:pt x="2620" y="10300"/>
                    <a:pt x="3989" y="10859"/>
                    <a:pt x="5430" y="10859"/>
                  </a:cubicBezTo>
                  <a:cubicBezTo>
                    <a:pt x="6883" y="10859"/>
                    <a:pt x="8252" y="10300"/>
                    <a:pt x="9276" y="9264"/>
                  </a:cubicBezTo>
                  <a:cubicBezTo>
                    <a:pt x="10300" y="8240"/>
                    <a:pt x="10871" y="6871"/>
                    <a:pt x="10871" y="5430"/>
                  </a:cubicBezTo>
                  <a:cubicBezTo>
                    <a:pt x="10871" y="3989"/>
                    <a:pt x="10300" y="2620"/>
                    <a:pt x="9276" y="1584"/>
                  </a:cubicBezTo>
                  <a:cubicBezTo>
                    <a:pt x="8252" y="560"/>
                    <a:pt x="6883" y="1"/>
                    <a:pt x="5430"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342" name="Google Shape;342;p46"/>
            <p:cNvSpPr/>
            <p:nvPr/>
          </p:nvSpPr>
          <p:spPr>
            <a:xfrm>
              <a:off x="3368074" y="3882537"/>
              <a:ext cx="215298" cy="215298"/>
            </a:xfrm>
            <a:custGeom>
              <a:rect b="b" l="l" r="r" t="t"/>
              <a:pathLst>
                <a:path extrusionOk="0" h="6764" w="6764">
                  <a:moveTo>
                    <a:pt x="5335" y="346"/>
                  </a:moveTo>
                  <a:cubicBezTo>
                    <a:pt x="5930" y="346"/>
                    <a:pt x="6418" y="834"/>
                    <a:pt x="6418" y="1429"/>
                  </a:cubicBezTo>
                  <a:lnTo>
                    <a:pt x="6418" y="5335"/>
                  </a:lnTo>
                  <a:cubicBezTo>
                    <a:pt x="6418" y="5930"/>
                    <a:pt x="5930" y="6418"/>
                    <a:pt x="5335" y="6418"/>
                  </a:cubicBezTo>
                  <a:lnTo>
                    <a:pt x="1429" y="6418"/>
                  </a:lnTo>
                  <a:cubicBezTo>
                    <a:pt x="834" y="6418"/>
                    <a:pt x="346" y="5930"/>
                    <a:pt x="346" y="5335"/>
                  </a:cubicBezTo>
                  <a:lnTo>
                    <a:pt x="346" y="1429"/>
                  </a:lnTo>
                  <a:cubicBezTo>
                    <a:pt x="346" y="834"/>
                    <a:pt x="834" y="346"/>
                    <a:pt x="1429" y="346"/>
                  </a:cubicBezTo>
                  <a:close/>
                  <a:moveTo>
                    <a:pt x="1429" y="1"/>
                  </a:moveTo>
                  <a:cubicBezTo>
                    <a:pt x="644" y="1"/>
                    <a:pt x="1" y="644"/>
                    <a:pt x="1" y="1429"/>
                  </a:cubicBezTo>
                  <a:lnTo>
                    <a:pt x="1" y="5335"/>
                  </a:lnTo>
                  <a:cubicBezTo>
                    <a:pt x="1" y="6120"/>
                    <a:pt x="644" y="6763"/>
                    <a:pt x="1429" y="6763"/>
                  </a:cubicBezTo>
                  <a:lnTo>
                    <a:pt x="5335" y="6763"/>
                  </a:lnTo>
                  <a:cubicBezTo>
                    <a:pt x="6121" y="6763"/>
                    <a:pt x="6763" y="6120"/>
                    <a:pt x="6763" y="5335"/>
                  </a:cubicBezTo>
                  <a:lnTo>
                    <a:pt x="6763" y="1429"/>
                  </a:lnTo>
                  <a:cubicBezTo>
                    <a:pt x="6763" y="644"/>
                    <a:pt x="6121" y="1"/>
                    <a:pt x="5335"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343" name="Google Shape;343;p46"/>
            <p:cNvSpPr/>
            <p:nvPr/>
          </p:nvSpPr>
          <p:spPr>
            <a:xfrm>
              <a:off x="3418143" y="3933656"/>
              <a:ext cx="114811" cy="112742"/>
            </a:xfrm>
            <a:custGeom>
              <a:rect b="b" l="l" r="r" t="t"/>
              <a:pathLst>
                <a:path extrusionOk="0" h="3542" w="3607">
                  <a:moveTo>
                    <a:pt x="1822" y="0"/>
                  </a:moveTo>
                  <a:cubicBezTo>
                    <a:pt x="812" y="0"/>
                    <a:pt x="1" y="851"/>
                    <a:pt x="59" y="1859"/>
                  </a:cubicBezTo>
                  <a:cubicBezTo>
                    <a:pt x="95" y="2776"/>
                    <a:pt x="833" y="3502"/>
                    <a:pt x="1726" y="3538"/>
                  </a:cubicBezTo>
                  <a:cubicBezTo>
                    <a:pt x="1764" y="3541"/>
                    <a:pt x="1802" y="3542"/>
                    <a:pt x="1840" y="3542"/>
                  </a:cubicBezTo>
                  <a:cubicBezTo>
                    <a:pt x="2178" y="3542"/>
                    <a:pt x="2494" y="3447"/>
                    <a:pt x="2762" y="3276"/>
                  </a:cubicBezTo>
                  <a:cubicBezTo>
                    <a:pt x="2857" y="3217"/>
                    <a:pt x="2869" y="3086"/>
                    <a:pt x="2797" y="3014"/>
                  </a:cubicBezTo>
                  <a:cubicBezTo>
                    <a:pt x="2761" y="2978"/>
                    <a:pt x="2711" y="2964"/>
                    <a:pt x="2664" y="2964"/>
                  </a:cubicBezTo>
                  <a:cubicBezTo>
                    <a:pt x="2634" y="2964"/>
                    <a:pt x="2606" y="2969"/>
                    <a:pt x="2583" y="2979"/>
                  </a:cubicBezTo>
                  <a:cubicBezTo>
                    <a:pt x="2380" y="3096"/>
                    <a:pt x="2149" y="3185"/>
                    <a:pt x="1897" y="3185"/>
                  </a:cubicBezTo>
                  <a:cubicBezTo>
                    <a:pt x="1868" y="3185"/>
                    <a:pt x="1839" y="3183"/>
                    <a:pt x="1809" y="3181"/>
                  </a:cubicBezTo>
                  <a:cubicBezTo>
                    <a:pt x="1023" y="3169"/>
                    <a:pt x="380" y="2514"/>
                    <a:pt x="392" y="1716"/>
                  </a:cubicBezTo>
                  <a:cubicBezTo>
                    <a:pt x="426" y="948"/>
                    <a:pt x="1028" y="330"/>
                    <a:pt x="1792" y="330"/>
                  </a:cubicBezTo>
                  <a:cubicBezTo>
                    <a:pt x="1833" y="330"/>
                    <a:pt x="1874" y="332"/>
                    <a:pt x="1916" y="335"/>
                  </a:cubicBezTo>
                  <a:cubicBezTo>
                    <a:pt x="2619" y="371"/>
                    <a:pt x="3190" y="943"/>
                    <a:pt x="3250" y="1633"/>
                  </a:cubicBezTo>
                  <a:cubicBezTo>
                    <a:pt x="3285" y="1919"/>
                    <a:pt x="3214" y="2193"/>
                    <a:pt x="3095" y="2431"/>
                  </a:cubicBezTo>
                  <a:cubicBezTo>
                    <a:pt x="3059" y="2490"/>
                    <a:pt x="3059" y="2574"/>
                    <a:pt x="3119" y="2633"/>
                  </a:cubicBezTo>
                  <a:cubicBezTo>
                    <a:pt x="3149" y="2663"/>
                    <a:pt x="3191" y="2678"/>
                    <a:pt x="3234" y="2678"/>
                  </a:cubicBezTo>
                  <a:cubicBezTo>
                    <a:pt x="3295" y="2678"/>
                    <a:pt x="3358" y="2648"/>
                    <a:pt x="3393" y="2586"/>
                  </a:cubicBezTo>
                  <a:cubicBezTo>
                    <a:pt x="3536" y="2324"/>
                    <a:pt x="3607" y="2014"/>
                    <a:pt x="3583" y="1669"/>
                  </a:cubicBezTo>
                  <a:cubicBezTo>
                    <a:pt x="3536" y="764"/>
                    <a:pt x="2797" y="50"/>
                    <a:pt x="1904" y="2"/>
                  </a:cubicBezTo>
                  <a:cubicBezTo>
                    <a:pt x="1877" y="1"/>
                    <a:pt x="1849" y="0"/>
                    <a:pt x="1822"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344" name="Google Shape;344;p46"/>
            <p:cNvSpPr/>
            <p:nvPr/>
          </p:nvSpPr>
          <p:spPr>
            <a:xfrm>
              <a:off x="3519298" y="3910197"/>
              <a:ext cx="29570" cy="29220"/>
            </a:xfrm>
            <a:custGeom>
              <a:rect b="b" l="l" r="r" t="t"/>
              <a:pathLst>
                <a:path extrusionOk="0" h="918" w="929">
                  <a:moveTo>
                    <a:pt x="465" y="1"/>
                  </a:moveTo>
                  <a:cubicBezTo>
                    <a:pt x="203" y="1"/>
                    <a:pt x="0" y="203"/>
                    <a:pt x="0" y="453"/>
                  </a:cubicBezTo>
                  <a:cubicBezTo>
                    <a:pt x="0" y="715"/>
                    <a:pt x="203" y="918"/>
                    <a:pt x="465" y="918"/>
                  </a:cubicBezTo>
                  <a:cubicBezTo>
                    <a:pt x="715" y="918"/>
                    <a:pt x="929" y="715"/>
                    <a:pt x="929" y="453"/>
                  </a:cubicBezTo>
                  <a:cubicBezTo>
                    <a:pt x="929" y="203"/>
                    <a:pt x="715" y="1"/>
                    <a:pt x="465"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grpSp>
      <p:grpSp>
        <p:nvGrpSpPr>
          <p:cNvPr id="345" name="Google Shape;345;p46"/>
          <p:cNvGrpSpPr/>
          <p:nvPr/>
        </p:nvGrpSpPr>
        <p:grpSpPr>
          <a:xfrm>
            <a:off x="4582447" y="1968549"/>
            <a:ext cx="346024" cy="345674"/>
            <a:chOff x="4201447" y="3817349"/>
            <a:chExt cx="346024" cy="345674"/>
          </a:xfrm>
        </p:grpSpPr>
        <p:sp>
          <p:nvSpPr>
            <p:cNvPr id="346" name="Google Shape;346;p46"/>
            <p:cNvSpPr/>
            <p:nvPr/>
          </p:nvSpPr>
          <p:spPr>
            <a:xfrm>
              <a:off x="4201447" y="3817349"/>
              <a:ext cx="346024" cy="345674"/>
            </a:xfrm>
            <a:custGeom>
              <a:rect b="b" l="l" r="r" t="t"/>
              <a:pathLst>
                <a:path extrusionOk="0" h="10860" w="10871">
                  <a:moveTo>
                    <a:pt x="5430" y="334"/>
                  </a:moveTo>
                  <a:cubicBezTo>
                    <a:pt x="8252" y="334"/>
                    <a:pt x="10526" y="2608"/>
                    <a:pt x="10526" y="5430"/>
                  </a:cubicBezTo>
                  <a:cubicBezTo>
                    <a:pt x="10526" y="8240"/>
                    <a:pt x="8252" y="10514"/>
                    <a:pt x="5430" y="10514"/>
                  </a:cubicBezTo>
                  <a:cubicBezTo>
                    <a:pt x="2620" y="10514"/>
                    <a:pt x="346" y="8240"/>
                    <a:pt x="346" y="5430"/>
                  </a:cubicBezTo>
                  <a:cubicBezTo>
                    <a:pt x="346" y="2608"/>
                    <a:pt x="2620" y="334"/>
                    <a:pt x="5430" y="334"/>
                  </a:cubicBezTo>
                  <a:close/>
                  <a:moveTo>
                    <a:pt x="5430" y="1"/>
                  </a:moveTo>
                  <a:cubicBezTo>
                    <a:pt x="3989" y="1"/>
                    <a:pt x="2620" y="560"/>
                    <a:pt x="1596" y="1584"/>
                  </a:cubicBezTo>
                  <a:cubicBezTo>
                    <a:pt x="572" y="2620"/>
                    <a:pt x="1" y="3989"/>
                    <a:pt x="1" y="5430"/>
                  </a:cubicBezTo>
                  <a:cubicBezTo>
                    <a:pt x="1" y="6871"/>
                    <a:pt x="572" y="8240"/>
                    <a:pt x="1596" y="9264"/>
                  </a:cubicBezTo>
                  <a:cubicBezTo>
                    <a:pt x="2620" y="10300"/>
                    <a:pt x="3989" y="10859"/>
                    <a:pt x="5430" y="10859"/>
                  </a:cubicBezTo>
                  <a:cubicBezTo>
                    <a:pt x="6882" y="10859"/>
                    <a:pt x="8252" y="10300"/>
                    <a:pt x="9276" y="9264"/>
                  </a:cubicBezTo>
                  <a:cubicBezTo>
                    <a:pt x="10299" y="8240"/>
                    <a:pt x="10871" y="6871"/>
                    <a:pt x="10871" y="5430"/>
                  </a:cubicBezTo>
                  <a:cubicBezTo>
                    <a:pt x="10871" y="3989"/>
                    <a:pt x="10299" y="2620"/>
                    <a:pt x="9276" y="1584"/>
                  </a:cubicBezTo>
                  <a:cubicBezTo>
                    <a:pt x="8252" y="560"/>
                    <a:pt x="6882" y="1"/>
                    <a:pt x="5430"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347" name="Google Shape;347;p46"/>
            <p:cNvSpPr/>
            <p:nvPr/>
          </p:nvSpPr>
          <p:spPr>
            <a:xfrm>
              <a:off x="4271569" y="3904531"/>
              <a:ext cx="227394" cy="185728"/>
            </a:xfrm>
            <a:custGeom>
              <a:rect b="b" l="l" r="r" t="t"/>
              <a:pathLst>
                <a:path extrusionOk="0" h="5835" w="7144">
                  <a:moveTo>
                    <a:pt x="4620" y="0"/>
                  </a:moveTo>
                  <a:cubicBezTo>
                    <a:pt x="3727" y="0"/>
                    <a:pt x="2977" y="691"/>
                    <a:pt x="2905" y="1572"/>
                  </a:cubicBezTo>
                  <a:cubicBezTo>
                    <a:pt x="2727" y="1548"/>
                    <a:pt x="2358" y="1441"/>
                    <a:pt x="2262" y="1405"/>
                  </a:cubicBezTo>
                  <a:cubicBezTo>
                    <a:pt x="1643" y="1203"/>
                    <a:pt x="1072" y="810"/>
                    <a:pt x="631" y="322"/>
                  </a:cubicBezTo>
                  <a:cubicBezTo>
                    <a:pt x="596" y="298"/>
                    <a:pt x="572" y="274"/>
                    <a:pt x="524" y="262"/>
                  </a:cubicBezTo>
                  <a:cubicBezTo>
                    <a:pt x="517" y="261"/>
                    <a:pt x="509" y="260"/>
                    <a:pt x="501" y="260"/>
                  </a:cubicBezTo>
                  <a:cubicBezTo>
                    <a:pt x="436" y="260"/>
                    <a:pt x="367" y="304"/>
                    <a:pt x="346" y="357"/>
                  </a:cubicBezTo>
                  <a:cubicBezTo>
                    <a:pt x="238" y="572"/>
                    <a:pt x="179" y="810"/>
                    <a:pt x="179" y="1048"/>
                  </a:cubicBezTo>
                  <a:cubicBezTo>
                    <a:pt x="179" y="1393"/>
                    <a:pt x="286" y="1727"/>
                    <a:pt x="476" y="1977"/>
                  </a:cubicBezTo>
                  <a:cubicBezTo>
                    <a:pt x="466" y="1975"/>
                    <a:pt x="456" y="1974"/>
                    <a:pt x="446" y="1974"/>
                  </a:cubicBezTo>
                  <a:cubicBezTo>
                    <a:pt x="397" y="1974"/>
                    <a:pt x="349" y="1997"/>
                    <a:pt x="310" y="2036"/>
                  </a:cubicBezTo>
                  <a:cubicBezTo>
                    <a:pt x="286" y="2060"/>
                    <a:pt x="286" y="2108"/>
                    <a:pt x="274" y="2143"/>
                  </a:cubicBezTo>
                  <a:lnTo>
                    <a:pt x="274" y="2203"/>
                  </a:lnTo>
                  <a:cubicBezTo>
                    <a:pt x="274" y="2655"/>
                    <a:pt x="476" y="3072"/>
                    <a:pt x="822" y="3358"/>
                  </a:cubicBezTo>
                  <a:cubicBezTo>
                    <a:pt x="786" y="3370"/>
                    <a:pt x="774" y="3405"/>
                    <a:pt x="762" y="3417"/>
                  </a:cubicBezTo>
                  <a:cubicBezTo>
                    <a:pt x="750" y="3465"/>
                    <a:pt x="727" y="3513"/>
                    <a:pt x="750" y="3548"/>
                  </a:cubicBezTo>
                  <a:cubicBezTo>
                    <a:pt x="893" y="4024"/>
                    <a:pt x="1262" y="4405"/>
                    <a:pt x="1727" y="4548"/>
                  </a:cubicBezTo>
                  <a:cubicBezTo>
                    <a:pt x="1310" y="4798"/>
                    <a:pt x="834" y="4941"/>
                    <a:pt x="334" y="4941"/>
                  </a:cubicBezTo>
                  <a:lnTo>
                    <a:pt x="191" y="4941"/>
                  </a:lnTo>
                  <a:cubicBezTo>
                    <a:pt x="107" y="4941"/>
                    <a:pt x="36" y="5001"/>
                    <a:pt x="12" y="5084"/>
                  </a:cubicBezTo>
                  <a:cubicBezTo>
                    <a:pt x="0" y="5156"/>
                    <a:pt x="48" y="5239"/>
                    <a:pt x="107" y="5263"/>
                  </a:cubicBezTo>
                  <a:cubicBezTo>
                    <a:pt x="727" y="5632"/>
                    <a:pt x="1465" y="5834"/>
                    <a:pt x="2191" y="5834"/>
                  </a:cubicBezTo>
                  <a:cubicBezTo>
                    <a:pt x="3072" y="5834"/>
                    <a:pt x="3905" y="5560"/>
                    <a:pt x="4596" y="5060"/>
                  </a:cubicBezTo>
                  <a:cubicBezTo>
                    <a:pt x="4691" y="5001"/>
                    <a:pt x="4691" y="4858"/>
                    <a:pt x="4620" y="4786"/>
                  </a:cubicBezTo>
                  <a:cubicBezTo>
                    <a:pt x="4587" y="4754"/>
                    <a:pt x="4544" y="4735"/>
                    <a:pt x="4499" y="4735"/>
                  </a:cubicBezTo>
                  <a:cubicBezTo>
                    <a:pt x="4463" y="4735"/>
                    <a:pt x="4426" y="4748"/>
                    <a:pt x="4394" y="4775"/>
                  </a:cubicBezTo>
                  <a:cubicBezTo>
                    <a:pt x="3763" y="5215"/>
                    <a:pt x="3013" y="5489"/>
                    <a:pt x="2191" y="5489"/>
                  </a:cubicBezTo>
                  <a:cubicBezTo>
                    <a:pt x="1727" y="5489"/>
                    <a:pt x="1262" y="5394"/>
                    <a:pt x="846" y="5239"/>
                  </a:cubicBezTo>
                  <a:cubicBezTo>
                    <a:pt x="1369" y="5144"/>
                    <a:pt x="1846" y="4917"/>
                    <a:pt x="2262" y="4584"/>
                  </a:cubicBezTo>
                  <a:cubicBezTo>
                    <a:pt x="2310" y="4536"/>
                    <a:pt x="2334" y="4477"/>
                    <a:pt x="2322" y="4417"/>
                  </a:cubicBezTo>
                  <a:cubicBezTo>
                    <a:pt x="2310" y="4346"/>
                    <a:pt x="2239" y="4286"/>
                    <a:pt x="2155" y="4286"/>
                  </a:cubicBezTo>
                  <a:cubicBezTo>
                    <a:pt x="1739" y="4263"/>
                    <a:pt x="1369" y="4048"/>
                    <a:pt x="1167" y="3691"/>
                  </a:cubicBezTo>
                  <a:cubicBezTo>
                    <a:pt x="1250" y="3691"/>
                    <a:pt x="1358" y="3667"/>
                    <a:pt x="1441" y="3643"/>
                  </a:cubicBezTo>
                  <a:cubicBezTo>
                    <a:pt x="1524" y="3632"/>
                    <a:pt x="1584" y="3572"/>
                    <a:pt x="1584" y="3489"/>
                  </a:cubicBezTo>
                  <a:cubicBezTo>
                    <a:pt x="1596" y="3405"/>
                    <a:pt x="1536" y="3334"/>
                    <a:pt x="1441" y="3298"/>
                  </a:cubicBezTo>
                  <a:cubicBezTo>
                    <a:pt x="1000" y="3191"/>
                    <a:pt x="667" y="2822"/>
                    <a:pt x="596" y="2381"/>
                  </a:cubicBezTo>
                  <a:lnTo>
                    <a:pt x="596" y="2381"/>
                  </a:lnTo>
                  <a:cubicBezTo>
                    <a:pt x="727" y="2405"/>
                    <a:pt x="869" y="2417"/>
                    <a:pt x="1000" y="2417"/>
                  </a:cubicBezTo>
                  <a:cubicBezTo>
                    <a:pt x="1084" y="2417"/>
                    <a:pt x="1143" y="2358"/>
                    <a:pt x="1167" y="2274"/>
                  </a:cubicBezTo>
                  <a:cubicBezTo>
                    <a:pt x="1179" y="2203"/>
                    <a:pt x="1131" y="2143"/>
                    <a:pt x="1072" y="2108"/>
                  </a:cubicBezTo>
                  <a:cubicBezTo>
                    <a:pt x="703" y="1881"/>
                    <a:pt x="476" y="1488"/>
                    <a:pt x="476" y="1048"/>
                  </a:cubicBezTo>
                  <a:cubicBezTo>
                    <a:pt x="476" y="953"/>
                    <a:pt x="488" y="846"/>
                    <a:pt x="524" y="738"/>
                  </a:cubicBezTo>
                  <a:cubicBezTo>
                    <a:pt x="965" y="1191"/>
                    <a:pt x="1524" y="1524"/>
                    <a:pt x="2120" y="1727"/>
                  </a:cubicBezTo>
                  <a:cubicBezTo>
                    <a:pt x="2120" y="1727"/>
                    <a:pt x="2715" y="1905"/>
                    <a:pt x="2929" y="1917"/>
                  </a:cubicBezTo>
                  <a:lnTo>
                    <a:pt x="3024" y="1917"/>
                  </a:lnTo>
                  <a:cubicBezTo>
                    <a:pt x="3096" y="1917"/>
                    <a:pt x="3167" y="1869"/>
                    <a:pt x="3191" y="1798"/>
                  </a:cubicBezTo>
                  <a:cubicBezTo>
                    <a:pt x="3203" y="1786"/>
                    <a:pt x="3203" y="1750"/>
                    <a:pt x="3203" y="1738"/>
                  </a:cubicBezTo>
                  <a:lnTo>
                    <a:pt x="3203" y="1703"/>
                  </a:lnTo>
                  <a:cubicBezTo>
                    <a:pt x="3203" y="953"/>
                    <a:pt x="3810" y="334"/>
                    <a:pt x="4572" y="334"/>
                  </a:cubicBezTo>
                  <a:cubicBezTo>
                    <a:pt x="4941" y="334"/>
                    <a:pt x="5287" y="488"/>
                    <a:pt x="5549" y="750"/>
                  </a:cubicBezTo>
                  <a:cubicBezTo>
                    <a:pt x="5585" y="787"/>
                    <a:pt x="5621" y="802"/>
                    <a:pt x="5663" y="802"/>
                  </a:cubicBezTo>
                  <a:cubicBezTo>
                    <a:pt x="5676" y="802"/>
                    <a:pt x="5689" y="801"/>
                    <a:pt x="5703" y="798"/>
                  </a:cubicBezTo>
                  <a:cubicBezTo>
                    <a:pt x="5882" y="762"/>
                    <a:pt x="6049" y="738"/>
                    <a:pt x="6203" y="679"/>
                  </a:cubicBezTo>
                  <a:lnTo>
                    <a:pt x="6203" y="679"/>
                  </a:lnTo>
                  <a:cubicBezTo>
                    <a:pt x="6120" y="762"/>
                    <a:pt x="6013" y="857"/>
                    <a:pt x="5894" y="917"/>
                  </a:cubicBezTo>
                  <a:cubicBezTo>
                    <a:pt x="5822" y="965"/>
                    <a:pt x="5787" y="1048"/>
                    <a:pt x="5822" y="1143"/>
                  </a:cubicBezTo>
                  <a:cubicBezTo>
                    <a:pt x="5846" y="1203"/>
                    <a:pt x="5930" y="1250"/>
                    <a:pt x="6001" y="1250"/>
                  </a:cubicBezTo>
                  <a:cubicBezTo>
                    <a:pt x="6144" y="1227"/>
                    <a:pt x="6287" y="1215"/>
                    <a:pt x="6418" y="1167"/>
                  </a:cubicBezTo>
                  <a:lnTo>
                    <a:pt x="6418" y="1167"/>
                  </a:lnTo>
                  <a:cubicBezTo>
                    <a:pt x="6299" y="1286"/>
                    <a:pt x="6168" y="1405"/>
                    <a:pt x="6013" y="1512"/>
                  </a:cubicBezTo>
                  <a:cubicBezTo>
                    <a:pt x="5965" y="1548"/>
                    <a:pt x="5941" y="1608"/>
                    <a:pt x="5941" y="1655"/>
                  </a:cubicBezTo>
                  <a:lnTo>
                    <a:pt x="5941" y="1679"/>
                  </a:lnTo>
                  <a:lnTo>
                    <a:pt x="5941" y="1703"/>
                  </a:lnTo>
                  <a:lnTo>
                    <a:pt x="5941" y="1727"/>
                  </a:lnTo>
                  <a:cubicBezTo>
                    <a:pt x="5941" y="2691"/>
                    <a:pt x="5572" y="3572"/>
                    <a:pt x="4977" y="4227"/>
                  </a:cubicBezTo>
                  <a:cubicBezTo>
                    <a:pt x="4918" y="4298"/>
                    <a:pt x="4918" y="4405"/>
                    <a:pt x="4977" y="4465"/>
                  </a:cubicBezTo>
                  <a:cubicBezTo>
                    <a:pt x="5011" y="4499"/>
                    <a:pt x="5053" y="4514"/>
                    <a:pt x="5096" y="4514"/>
                  </a:cubicBezTo>
                  <a:cubicBezTo>
                    <a:pt x="5143" y="4514"/>
                    <a:pt x="5190" y="4496"/>
                    <a:pt x="5227" y="4465"/>
                  </a:cubicBezTo>
                  <a:cubicBezTo>
                    <a:pt x="5894" y="3715"/>
                    <a:pt x="6263" y="2762"/>
                    <a:pt x="6287" y="1750"/>
                  </a:cubicBezTo>
                  <a:cubicBezTo>
                    <a:pt x="6596" y="1524"/>
                    <a:pt x="6846" y="1250"/>
                    <a:pt x="7061" y="917"/>
                  </a:cubicBezTo>
                  <a:cubicBezTo>
                    <a:pt x="7144" y="857"/>
                    <a:pt x="7132" y="750"/>
                    <a:pt x="7061" y="715"/>
                  </a:cubicBezTo>
                  <a:cubicBezTo>
                    <a:pt x="7029" y="683"/>
                    <a:pt x="6987" y="667"/>
                    <a:pt x="6937" y="667"/>
                  </a:cubicBezTo>
                  <a:cubicBezTo>
                    <a:pt x="6912" y="667"/>
                    <a:pt x="6886" y="671"/>
                    <a:pt x="6858" y="679"/>
                  </a:cubicBezTo>
                  <a:cubicBezTo>
                    <a:pt x="6775" y="726"/>
                    <a:pt x="6680" y="750"/>
                    <a:pt x="6596" y="786"/>
                  </a:cubicBezTo>
                  <a:cubicBezTo>
                    <a:pt x="6680" y="667"/>
                    <a:pt x="6763" y="512"/>
                    <a:pt x="6823" y="369"/>
                  </a:cubicBezTo>
                  <a:cubicBezTo>
                    <a:pt x="6834" y="310"/>
                    <a:pt x="6834" y="238"/>
                    <a:pt x="6787" y="191"/>
                  </a:cubicBezTo>
                  <a:cubicBezTo>
                    <a:pt x="6750" y="153"/>
                    <a:pt x="6703" y="135"/>
                    <a:pt x="6659" y="135"/>
                  </a:cubicBezTo>
                  <a:cubicBezTo>
                    <a:pt x="6632" y="135"/>
                    <a:pt x="6607" y="142"/>
                    <a:pt x="6584" y="155"/>
                  </a:cubicBezTo>
                  <a:cubicBezTo>
                    <a:pt x="6322" y="310"/>
                    <a:pt x="6061" y="393"/>
                    <a:pt x="5775" y="441"/>
                  </a:cubicBezTo>
                  <a:cubicBezTo>
                    <a:pt x="5465" y="143"/>
                    <a:pt x="5048" y="0"/>
                    <a:pt x="462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gr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45" name="Shape 145"/>
        <p:cNvGrpSpPr/>
        <p:nvPr/>
      </p:nvGrpSpPr>
      <p:grpSpPr>
        <a:xfrm>
          <a:off x="0" y="0"/>
          <a:ext cx="0" cy="0"/>
          <a:chOff x="0" y="0"/>
          <a:chExt cx="0" cy="0"/>
        </a:xfrm>
      </p:grpSpPr>
      <p:sp>
        <p:nvSpPr>
          <p:cNvPr id="146" name="Google Shape;146;p24"/>
          <p:cNvSpPr/>
          <p:nvPr/>
        </p:nvSpPr>
        <p:spPr>
          <a:xfrm flipH="1">
            <a:off x="-100" y="0"/>
            <a:ext cx="6066000" cy="1170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p24"/>
          <p:cNvSpPr txBox="1"/>
          <p:nvPr>
            <p:ph idx="4294967295" type="ctrTitle"/>
          </p:nvPr>
        </p:nvSpPr>
        <p:spPr>
          <a:xfrm>
            <a:off x="426075" y="238650"/>
            <a:ext cx="4592400" cy="6927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sz="3300">
                <a:solidFill>
                  <a:schemeClr val="lt1"/>
                </a:solidFill>
              </a:rPr>
              <a:t>The Rules Sheet</a:t>
            </a:r>
            <a:endParaRPr sz="3300">
              <a:solidFill>
                <a:schemeClr val="lt1"/>
              </a:solidFill>
              <a:latin typeface="Livvic"/>
              <a:ea typeface="Livvic"/>
              <a:cs typeface="Livvic"/>
              <a:sym typeface="Livvic"/>
            </a:endParaRPr>
          </a:p>
        </p:txBody>
      </p:sp>
      <p:sp>
        <p:nvSpPr>
          <p:cNvPr id="148" name="Google Shape;148;p24"/>
          <p:cNvSpPr txBox="1"/>
          <p:nvPr/>
        </p:nvSpPr>
        <p:spPr>
          <a:xfrm>
            <a:off x="419250" y="1485700"/>
            <a:ext cx="5478600" cy="3401700"/>
          </a:xfrm>
          <a:prstGeom prst="rect">
            <a:avLst/>
          </a:prstGeom>
          <a:noFill/>
          <a:ln cap="flat" cmpd="sng" w="9525">
            <a:solidFill>
              <a:schemeClr val="accent6"/>
            </a:solidFill>
            <a:prstDash val="solid"/>
            <a:round/>
            <a:headEnd len="sm" w="sm" type="none"/>
            <a:tailEnd len="sm" w="sm" type="none"/>
          </a:ln>
        </p:spPr>
        <p:txBody>
          <a:bodyPr anchorCtr="0" anchor="t" bIns="91425" lIns="91425" spcFirstLastPara="1" rIns="91425" wrap="square" tIns="91425">
            <a:spAutoFit/>
          </a:bodyPr>
          <a:lstStyle/>
          <a:p>
            <a:pPr indent="-349250" lvl="0" marL="4572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May bring </a:t>
            </a:r>
            <a:r>
              <a:rPr b="1" lang="en" sz="1900">
                <a:solidFill>
                  <a:schemeClr val="dk1"/>
                </a:solidFill>
                <a:latin typeface="Catamaran"/>
                <a:ea typeface="Catamaran"/>
                <a:cs typeface="Catamaran"/>
                <a:sym typeface="Catamaran"/>
              </a:rPr>
              <a:t>1 8.5” by 11” sheet of paper</a:t>
            </a:r>
            <a:r>
              <a:rPr lang="en" sz="1900">
                <a:solidFill>
                  <a:schemeClr val="dk1"/>
                </a:solidFill>
                <a:latin typeface="Catamaran Light"/>
                <a:ea typeface="Catamaran Light"/>
                <a:cs typeface="Catamaran Light"/>
                <a:sym typeface="Catamaran Light"/>
              </a:rPr>
              <a:t>, both sides</a:t>
            </a:r>
            <a:endParaRPr sz="1900">
              <a:solidFill>
                <a:schemeClr val="dk1"/>
              </a:solidFill>
              <a:latin typeface="Catamaran Light"/>
              <a:ea typeface="Catamaran Light"/>
              <a:cs typeface="Catamaran Light"/>
              <a:sym typeface="Catamaran Light"/>
            </a:endParaRPr>
          </a:p>
          <a:p>
            <a:pPr indent="-349250" lvl="1" marL="9144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No additions on top of the paper</a:t>
            </a:r>
            <a:endParaRPr sz="1900">
              <a:solidFill>
                <a:schemeClr val="dk1"/>
              </a:solidFill>
              <a:latin typeface="Catamaran Light"/>
              <a:ea typeface="Catamaran Light"/>
              <a:cs typeface="Catamaran Light"/>
              <a:sym typeface="Catamaran Light"/>
            </a:endParaRPr>
          </a:p>
          <a:p>
            <a:pPr indent="-349250" lvl="1" marL="9144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Can be in a a sheet protector sealed with tape or laminated</a:t>
            </a:r>
            <a:endParaRPr sz="1900">
              <a:solidFill>
                <a:schemeClr val="dk1"/>
              </a:solidFill>
              <a:latin typeface="Catamaran Light"/>
              <a:ea typeface="Catamaran Light"/>
              <a:cs typeface="Catamaran Light"/>
              <a:sym typeface="Catamaran Light"/>
            </a:endParaRPr>
          </a:p>
          <a:p>
            <a:pPr indent="-349250" lvl="0" marL="457200" rtl="0" algn="l">
              <a:spcBef>
                <a:spcPts val="0"/>
              </a:spcBef>
              <a:spcAft>
                <a:spcPts val="0"/>
              </a:spcAft>
              <a:buClr>
                <a:schemeClr val="dk1"/>
              </a:buClr>
              <a:buSzPts val="1900"/>
              <a:buFont typeface="Catamaran"/>
              <a:buChar char="●"/>
            </a:pPr>
            <a:r>
              <a:rPr b="1" lang="en" sz="1900">
                <a:solidFill>
                  <a:schemeClr val="dk1"/>
                </a:solidFill>
                <a:latin typeface="Catamaran"/>
                <a:ea typeface="Catamaran"/>
                <a:cs typeface="Catamaran"/>
                <a:sym typeface="Catamaran"/>
              </a:rPr>
              <a:t>2 non-programmable, non-graphing calculators allowed</a:t>
            </a:r>
            <a:endParaRPr b="1" sz="1900">
              <a:solidFill>
                <a:schemeClr val="dk1"/>
              </a:solidFill>
              <a:latin typeface="Catamaran"/>
              <a:ea typeface="Catamaran"/>
              <a:cs typeface="Catamaran"/>
              <a:sym typeface="Catamaran"/>
            </a:endParaRPr>
          </a:p>
          <a:p>
            <a:pPr indent="-349250" lvl="0" marL="4572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Make sure that you and your teammate know every topic at least a surface level.</a:t>
            </a:r>
            <a:endParaRPr sz="1900">
              <a:solidFill>
                <a:schemeClr val="dk1"/>
              </a:solidFill>
              <a:latin typeface="Catamaran Light"/>
              <a:ea typeface="Catamaran Light"/>
              <a:cs typeface="Catamaran Light"/>
              <a:sym typeface="Catamaran Light"/>
            </a:endParaRPr>
          </a:p>
          <a:p>
            <a:pPr indent="-349250" lvl="0" marL="4572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Either as </a:t>
            </a:r>
            <a:r>
              <a:rPr b="1" lang="en" sz="1900">
                <a:solidFill>
                  <a:schemeClr val="dk1"/>
                </a:solidFill>
                <a:latin typeface="Catamaran"/>
                <a:ea typeface="Catamaran"/>
                <a:cs typeface="Catamaran"/>
                <a:sym typeface="Catamaran"/>
              </a:rPr>
              <a:t>lab-practical stations</a:t>
            </a:r>
            <a:r>
              <a:rPr lang="en" sz="1900">
                <a:solidFill>
                  <a:schemeClr val="dk1"/>
                </a:solidFill>
                <a:latin typeface="Catamaran Light"/>
                <a:ea typeface="Catamaran Light"/>
                <a:cs typeface="Catamaran Light"/>
                <a:sym typeface="Catamaran Light"/>
              </a:rPr>
              <a:t> or an </a:t>
            </a:r>
            <a:r>
              <a:rPr b="1" lang="en" sz="1900">
                <a:solidFill>
                  <a:schemeClr val="dk1"/>
                </a:solidFill>
                <a:latin typeface="Catamaran"/>
                <a:ea typeface="Catamaran"/>
                <a:cs typeface="Catamaran"/>
                <a:sym typeface="Catamaran"/>
              </a:rPr>
              <a:t>exam</a:t>
            </a:r>
            <a:endParaRPr b="1" sz="1900">
              <a:solidFill>
                <a:schemeClr val="dk1"/>
              </a:solidFill>
              <a:latin typeface="Catamaran"/>
              <a:ea typeface="Catamaran"/>
              <a:cs typeface="Catamaran"/>
              <a:sym typeface="Catamaran"/>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p:txBody>
      </p:sp>
      <p:pic>
        <p:nvPicPr>
          <p:cNvPr id="149" name="Google Shape;149;p24"/>
          <p:cNvPicPr preferRelativeResize="0"/>
          <p:nvPr/>
        </p:nvPicPr>
        <p:blipFill>
          <a:blip r:embed="rId3">
            <a:alphaModFix/>
          </a:blip>
          <a:stretch>
            <a:fillRect/>
          </a:stretch>
        </p:blipFill>
        <p:spPr>
          <a:xfrm>
            <a:off x="7175225" y="2536624"/>
            <a:ext cx="1816375" cy="2350777"/>
          </a:xfrm>
          <a:prstGeom prst="rect">
            <a:avLst/>
          </a:prstGeom>
          <a:noFill/>
          <a:ln>
            <a:noFill/>
          </a:ln>
        </p:spPr>
      </p:pic>
      <p:pic>
        <p:nvPicPr>
          <p:cNvPr id="150" name="Google Shape;150;p24"/>
          <p:cNvPicPr preferRelativeResize="0"/>
          <p:nvPr/>
        </p:nvPicPr>
        <p:blipFill>
          <a:blip r:embed="rId4">
            <a:alphaModFix/>
          </a:blip>
          <a:stretch>
            <a:fillRect/>
          </a:stretch>
        </p:blipFill>
        <p:spPr>
          <a:xfrm>
            <a:off x="6218300" y="152400"/>
            <a:ext cx="1816376" cy="235457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54" name="Shape 154"/>
        <p:cNvGrpSpPr/>
        <p:nvPr/>
      </p:nvGrpSpPr>
      <p:grpSpPr>
        <a:xfrm>
          <a:off x="0" y="0"/>
          <a:ext cx="0" cy="0"/>
          <a:chOff x="0" y="0"/>
          <a:chExt cx="0" cy="0"/>
        </a:xfrm>
      </p:grpSpPr>
      <p:sp>
        <p:nvSpPr>
          <p:cNvPr id="155" name="Google Shape;155;p25"/>
          <p:cNvSpPr/>
          <p:nvPr/>
        </p:nvSpPr>
        <p:spPr>
          <a:xfrm flipH="1">
            <a:off x="-100" y="0"/>
            <a:ext cx="6066000" cy="1170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p25"/>
          <p:cNvSpPr txBox="1"/>
          <p:nvPr>
            <p:ph idx="4294967295" type="ctrTitle"/>
          </p:nvPr>
        </p:nvSpPr>
        <p:spPr>
          <a:xfrm>
            <a:off x="426075" y="238650"/>
            <a:ext cx="4592400" cy="6927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sz="3300">
                <a:solidFill>
                  <a:schemeClr val="lt1"/>
                </a:solidFill>
              </a:rPr>
              <a:t>Fundamental Topics</a:t>
            </a:r>
            <a:endParaRPr sz="3300">
              <a:solidFill>
                <a:schemeClr val="lt1"/>
              </a:solidFill>
              <a:latin typeface="Livvic"/>
              <a:ea typeface="Livvic"/>
              <a:cs typeface="Livvic"/>
              <a:sym typeface="Livvic"/>
            </a:endParaRPr>
          </a:p>
        </p:txBody>
      </p:sp>
      <p:sp>
        <p:nvSpPr>
          <p:cNvPr id="157" name="Google Shape;157;p25"/>
          <p:cNvSpPr txBox="1"/>
          <p:nvPr/>
        </p:nvSpPr>
        <p:spPr>
          <a:xfrm>
            <a:off x="147425" y="1485700"/>
            <a:ext cx="5750400" cy="2124000"/>
          </a:xfrm>
          <a:prstGeom prst="rect">
            <a:avLst/>
          </a:prstGeom>
          <a:noFill/>
          <a:ln cap="flat" cmpd="sng" w="9525">
            <a:solidFill>
              <a:schemeClr val="accent6"/>
            </a:solidFill>
            <a:prstDash val="solid"/>
            <a:round/>
            <a:headEnd len="sm" w="sm" type="none"/>
            <a:tailEnd len="sm" w="sm" type="none"/>
          </a:ln>
        </p:spPr>
        <p:txBody>
          <a:bodyPr anchorCtr="0" anchor="t" bIns="91425" lIns="91425" spcFirstLastPara="1" rIns="91425" wrap="square" tIns="91425">
            <a:spAutoFit/>
          </a:bodyPr>
          <a:lstStyle/>
          <a:p>
            <a:pPr indent="-342900" lvl="0" marL="457200" rtl="0" algn="l">
              <a:spcBef>
                <a:spcPts val="0"/>
              </a:spcBef>
              <a:spcAft>
                <a:spcPts val="0"/>
              </a:spcAft>
              <a:buClr>
                <a:schemeClr val="dk1"/>
              </a:buClr>
              <a:buSzPts val="1800"/>
              <a:buFont typeface="Catamaran Light"/>
              <a:buChar char="●"/>
            </a:pPr>
            <a:r>
              <a:rPr lang="en" sz="1800">
                <a:solidFill>
                  <a:schemeClr val="dk1"/>
                </a:solidFill>
                <a:latin typeface="Catamaran Light"/>
                <a:ea typeface="Catamaran Light"/>
                <a:cs typeface="Catamaran Light"/>
                <a:sym typeface="Catamaran Light"/>
              </a:rPr>
              <a:t>Microscopy</a:t>
            </a:r>
            <a:endParaRPr sz="1800">
              <a:solidFill>
                <a:schemeClr val="dk1"/>
              </a:solidFill>
              <a:latin typeface="Catamaran Light"/>
              <a:ea typeface="Catamaran Light"/>
              <a:cs typeface="Catamaran Light"/>
              <a:sym typeface="Catamaran Light"/>
            </a:endParaRPr>
          </a:p>
          <a:p>
            <a:pPr indent="-342900" lvl="0" marL="457200" rtl="0" algn="l">
              <a:spcBef>
                <a:spcPts val="0"/>
              </a:spcBef>
              <a:spcAft>
                <a:spcPts val="0"/>
              </a:spcAft>
              <a:buClr>
                <a:schemeClr val="dk1"/>
              </a:buClr>
              <a:buSzPts val="1800"/>
              <a:buFont typeface="Catamaran Light"/>
              <a:buChar char="●"/>
            </a:pPr>
            <a:r>
              <a:rPr lang="en" sz="1800">
                <a:solidFill>
                  <a:schemeClr val="dk1"/>
                </a:solidFill>
                <a:latin typeface="Catamaran Light"/>
                <a:ea typeface="Catamaran Light"/>
                <a:cs typeface="Catamaran Light"/>
                <a:sym typeface="Catamaran Light"/>
              </a:rPr>
              <a:t>Structures of Bacteria, </a:t>
            </a:r>
            <a:r>
              <a:rPr lang="en" sz="1800">
                <a:solidFill>
                  <a:schemeClr val="dk1"/>
                </a:solidFill>
                <a:latin typeface="Catamaran Light"/>
                <a:ea typeface="Catamaran Light"/>
                <a:cs typeface="Catamaran Light"/>
                <a:sym typeface="Catamaran Light"/>
              </a:rPr>
              <a:t>Archaea</a:t>
            </a:r>
            <a:r>
              <a:rPr lang="en" sz="1800">
                <a:solidFill>
                  <a:schemeClr val="dk1"/>
                </a:solidFill>
                <a:latin typeface="Catamaran Light"/>
                <a:ea typeface="Catamaran Light"/>
                <a:cs typeface="Catamaran Light"/>
                <a:sym typeface="Catamaran Light"/>
              </a:rPr>
              <a:t>, Eukarya, and Viruses. </a:t>
            </a:r>
            <a:endParaRPr sz="1800">
              <a:solidFill>
                <a:schemeClr val="dk1"/>
              </a:solidFill>
              <a:latin typeface="Catamaran Light"/>
              <a:ea typeface="Catamaran Light"/>
              <a:cs typeface="Catamaran Light"/>
              <a:sym typeface="Catamaran Light"/>
            </a:endParaRPr>
          </a:p>
          <a:p>
            <a:pPr indent="-342900" lvl="0" marL="457200" rtl="0" algn="l">
              <a:spcBef>
                <a:spcPts val="0"/>
              </a:spcBef>
              <a:spcAft>
                <a:spcPts val="0"/>
              </a:spcAft>
              <a:buClr>
                <a:schemeClr val="dk1"/>
              </a:buClr>
              <a:buSzPts val="1800"/>
              <a:buFont typeface="Catamaran Light"/>
              <a:buChar char="●"/>
            </a:pPr>
            <a:r>
              <a:rPr lang="en" sz="1800">
                <a:solidFill>
                  <a:schemeClr val="dk1"/>
                </a:solidFill>
                <a:latin typeface="Catamaran Light"/>
                <a:ea typeface="Catamaran Light"/>
                <a:cs typeface="Catamaran Light"/>
                <a:sym typeface="Catamaran Light"/>
              </a:rPr>
              <a:t>Gram Staining. </a:t>
            </a:r>
            <a:endParaRPr sz="1800">
              <a:solidFill>
                <a:schemeClr val="dk1"/>
              </a:solidFill>
              <a:latin typeface="Catamaran Light"/>
              <a:ea typeface="Catamaran Light"/>
              <a:cs typeface="Catamaran Light"/>
              <a:sym typeface="Catamaran Light"/>
            </a:endParaRPr>
          </a:p>
          <a:p>
            <a:pPr indent="-342900" lvl="0" marL="457200" rtl="0" algn="l">
              <a:spcBef>
                <a:spcPts val="0"/>
              </a:spcBef>
              <a:spcAft>
                <a:spcPts val="0"/>
              </a:spcAft>
              <a:buClr>
                <a:schemeClr val="dk1"/>
              </a:buClr>
              <a:buSzPts val="1800"/>
              <a:buFont typeface="Catamaran Light"/>
              <a:buChar char="●"/>
            </a:pPr>
            <a:r>
              <a:rPr lang="en" sz="1800">
                <a:solidFill>
                  <a:schemeClr val="dk1"/>
                </a:solidFill>
                <a:latin typeface="Catamaran Light"/>
                <a:ea typeface="Catamaran Light"/>
                <a:cs typeface="Catamaran Light"/>
                <a:sym typeface="Catamaran Light"/>
              </a:rPr>
              <a:t>Molecular Biology of Bacteria* </a:t>
            </a:r>
            <a:endParaRPr sz="1800">
              <a:solidFill>
                <a:schemeClr val="dk1"/>
              </a:solidFill>
              <a:latin typeface="Catamaran Light"/>
              <a:ea typeface="Catamaran Light"/>
              <a:cs typeface="Catamaran Light"/>
              <a:sym typeface="Catamaran Light"/>
            </a:endParaRPr>
          </a:p>
          <a:p>
            <a:pPr indent="-342900" lvl="0" marL="457200" rtl="0" algn="l">
              <a:spcBef>
                <a:spcPts val="0"/>
              </a:spcBef>
              <a:spcAft>
                <a:spcPts val="0"/>
              </a:spcAft>
              <a:buClr>
                <a:schemeClr val="dk1"/>
              </a:buClr>
              <a:buSzPts val="1800"/>
              <a:buFont typeface="Catamaran Light"/>
              <a:buChar char="●"/>
            </a:pPr>
            <a:r>
              <a:rPr lang="en" sz="1800">
                <a:solidFill>
                  <a:schemeClr val="dk1"/>
                </a:solidFill>
                <a:latin typeface="Catamaran Light"/>
                <a:ea typeface="Catamaran Light"/>
                <a:cs typeface="Catamaran Light"/>
                <a:sym typeface="Catamaran Light"/>
              </a:rPr>
              <a:t>Metabolic Pathways </a:t>
            </a:r>
            <a:endParaRPr sz="1800">
              <a:solidFill>
                <a:schemeClr val="dk1"/>
              </a:solidFill>
              <a:latin typeface="Catamaran Light"/>
              <a:ea typeface="Catamaran Light"/>
              <a:cs typeface="Catamaran Light"/>
              <a:sym typeface="Catamaran Light"/>
            </a:endParaRPr>
          </a:p>
          <a:p>
            <a:pPr indent="-342900" lvl="0" marL="457200" rtl="0" algn="l">
              <a:spcBef>
                <a:spcPts val="0"/>
              </a:spcBef>
              <a:spcAft>
                <a:spcPts val="0"/>
              </a:spcAft>
              <a:buClr>
                <a:schemeClr val="dk1"/>
              </a:buClr>
              <a:buSzPts val="1800"/>
              <a:buFont typeface="Catamaran Light"/>
              <a:buChar char="●"/>
            </a:pPr>
            <a:r>
              <a:rPr lang="en" sz="1800">
                <a:solidFill>
                  <a:schemeClr val="dk1"/>
                </a:solidFill>
                <a:latin typeface="Catamaran Light"/>
                <a:ea typeface="Catamaran Light"/>
                <a:cs typeface="Catamaran Light"/>
                <a:sym typeface="Catamaran Light"/>
              </a:rPr>
              <a:t>Evolution &amp; Ecology </a:t>
            </a:r>
            <a:endParaRPr sz="1800">
              <a:solidFill>
                <a:schemeClr val="dk1"/>
              </a:solidFill>
              <a:latin typeface="Catamaran Light"/>
              <a:ea typeface="Catamaran Light"/>
              <a:cs typeface="Catamaran Light"/>
              <a:sym typeface="Catamaran Light"/>
            </a:endParaRPr>
          </a:p>
          <a:p>
            <a:pPr indent="0" lvl="0" marL="457200" rtl="0" algn="l">
              <a:spcBef>
                <a:spcPts val="0"/>
              </a:spcBef>
              <a:spcAft>
                <a:spcPts val="0"/>
              </a:spcAft>
              <a:buNone/>
            </a:pPr>
            <a:r>
              <a:t/>
            </a:r>
            <a:endParaRPr sz="1800">
              <a:solidFill>
                <a:schemeClr val="dk1"/>
              </a:solidFill>
              <a:latin typeface="Catamaran Light"/>
              <a:ea typeface="Catamaran Light"/>
              <a:cs typeface="Catamaran Light"/>
              <a:sym typeface="Catamaran Light"/>
            </a:endParaRPr>
          </a:p>
        </p:txBody>
      </p:sp>
      <p:pic>
        <p:nvPicPr>
          <p:cNvPr id="158" name="Google Shape;158;p25"/>
          <p:cNvPicPr preferRelativeResize="0"/>
          <p:nvPr/>
        </p:nvPicPr>
        <p:blipFill>
          <a:blip r:embed="rId3">
            <a:alphaModFix/>
          </a:blip>
          <a:stretch>
            <a:fillRect/>
          </a:stretch>
        </p:blipFill>
        <p:spPr>
          <a:xfrm>
            <a:off x="7175225" y="2536624"/>
            <a:ext cx="1816375" cy="2350777"/>
          </a:xfrm>
          <a:prstGeom prst="rect">
            <a:avLst/>
          </a:prstGeom>
          <a:noFill/>
          <a:ln>
            <a:noFill/>
          </a:ln>
        </p:spPr>
      </p:pic>
      <p:pic>
        <p:nvPicPr>
          <p:cNvPr id="159" name="Google Shape;159;p25"/>
          <p:cNvPicPr preferRelativeResize="0"/>
          <p:nvPr/>
        </p:nvPicPr>
        <p:blipFill>
          <a:blip r:embed="rId4">
            <a:alphaModFix/>
          </a:blip>
          <a:stretch>
            <a:fillRect/>
          </a:stretch>
        </p:blipFill>
        <p:spPr>
          <a:xfrm>
            <a:off x="6218300" y="152400"/>
            <a:ext cx="1816376" cy="235457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63" name="Shape 163"/>
        <p:cNvGrpSpPr/>
        <p:nvPr/>
      </p:nvGrpSpPr>
      <p:grpSpPr>
        <a:xfrm>
          <a:off x="0" y="0"/>
          <a:ext cx="0" cy="0"/>
          <a:chOff x="0" y="0"/>
          <a:chExt cx="0" cy="0"/>
        </a:xfrm>
      </p:grpSpPr>
      <p:sp>
        <p:nvSpPr>
          <p:cNvPr id="164" name="Google Shape;164;p26"/>
          <p:cNvSpPr/>
          <p:nvPr/>
        </p:nvSpPr>
        <p:spPr>
          <a:xfrm flipH="1">
            <a:off x="-100" y="0"/>
            <a:ext cx="6066000" cy="1170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 name="Google Shape;165;p26"/>
          <p:cNvSpPr txBox="1"/>
          <p:nvPr>
            <p:ph idx="4294967295" type="ctrTitle"/>
          </p:nvPr>
        </p:nvSpPr>
        <p:spPr>
          <a:xfrm>
            <a:off x="426075" y="238650"/>
            <a:ext cx="4592400" cy="6927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sz="3300">
                <a:solidFill>
                  <a:schemeClr val="lt1"/>
                </a:solidFill>
              </a:rPr>
              <a:t>Topic 1: Microscopy</a:t>
            </a:r>
            <a:endParaRPr sz="3300">
              <a:solidFill>
                <a:schemeClr val="lt1"/>
              </a:solidFill>
              <a:latin typeface="Livvic"/>
              <a:ea typeface="Livvic"/>
              <a:cs typeface="Livvic"/>
              <a:sym typeface="Livvic"/>
            </a:endParaRPr>
          </a:p>
        </p:txBody>
      </p:sp>
      <p:sp>
        <p:nvSpPr>
          <p:cNvPr id="166" name="Google Shape;166;p26"/>
          <p:cNvSpPr txBox="1"/>
          <p:nvPr/>
        </p:nvSpPr>
        <p:spPr>
          <a:xfrm>
            <a:off x="91200" y="1485700"/>
            <a:ext cx="8957400" cy="6326100"/>
          </a:xfrm>
          <a:prstGeom prst="rect">
            <a:avLst/>
          </a:prstGeom>
          <a:noFill/>
          <a:ln cap="flat" cmpd="sng" w="9525">
            <a:solidFill>
              <a:schemeClr val="accent6"/>
            </a:solidFill>
            <a:prstDash val="solid"/>
            <a:round/>
            <a:headEnd len="sm" w="sm" type="none"/>
            <a:tailEnd len="sm" w="sm" type="none"/>
          </a:ln>
        </p:spPr>
        <p:txBody>
          <a:bodyPr anchorCtr="0" anchor="t" bIns="91425" lIns="91425" spcFirstLastPara="1" rIns="91425" wrap="square" tIns="91425">
            <a:spAutoFit/>
          </a:bodyPr>
          <a:lstStyle/>
          <a:p>
            <a:pPr indent="-349250" lvl="0" marL="4572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The anatomy of </a:t>
            </a:r>
            <a:r>
              <a:rPr i="1" lang="en" sz="1900">
                <a:solidFill>
                  <a:schemeClr val="dk1"/>
                </a:solidFill>
                <a:latin typeface="Catamaran Light"/>
                <a:ea typeface="Catamaran Light"/>
                <a:cs typeface="Catamaran Light"/>
                <a:sym typeface="Catamaran Light"/>
              </a:rPr>
              <a:t>bright-field </a:t>
            </a:r>
            <a:r>
              <a:rPr lang="en" sz="1900">
                <a:solidFill>
                  <a:schemeClr val="dk1"/>
                </a:solidFill>
                <a:latin typeface="Catamaran Light"/>
                <a:ea typeface="Catamaran Light"/>
                <a:cs typeface="Catamaran Light"/>
                <a:sym typeface="Catamaran Light"/>
              </a:rPr>
              <a:t>microscopy</a:t>
            </a:r>
            <a:endParaRPr sz="1900">
              <a:solidFill>
                <a:schemeClr val="dk1"/>
              </a:solidFill>
              <a:latin typeface="Catamaran Light"/>
              <a:ea typeface="Catamaran Light"/>
              <a:cs typeface="Catamaran Light"/>
              <a:sym typeface="Catamaran Light"/>
            </a:endParaRPr>
          </a:p>
          <a:p>
            <a:pPr indent="-349250" lvl="1" marL="9144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Know the functions and its limits as well.</a:t>
            </a:r>
            <a:endParaRPr sz="1900">
              <a:solidFill>
                <a:schemeClr val="dk1"/>
              </a:solidFill>
              <a:latin typeface="Catamaran Light"/>
              <a:ea typeface="Catamaran Light"/>
              <a:cs typeface="Catamaran Light"/>
              <a:sym typeface="Catamaran Light"/>
            </a:endParaRPr>
          </a:p>
          <a:p>
            <a:pPr indent="-349250" lvl="0" marL="4572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Know the appropriate formulas for resolution</a:t>
            </a:r>
            <a:endParaRPr sz="1900">
              <a:solidFill>
                <a:schemeClr val="dk1"/>
              </a:solidFill>
              <a:latin typeface="Catamaran Light"/>
              <a:ea typeface="Catamaran Light"/>
              <a:cs typeface="Catamaran Light"/>
              <a:sym typeface="Catamaran Light"/>
            </a:endParaRPr>
          </a:p>
          <a:p>
            <a:pPr indent="-349250" lvl="1" marL="9144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Abbe’s Equation: </a:t>
            </a:r>
            <a:endParaRPr sz="1900">
              <a:solidFill>
                <a:schemeClr val="dk1"/>
              </a:solidFill>
              <a:latin typeface="Catamaran Light"/>
              <a:ea typeface="Catamaran Light"/>
              <a:cs typeface="Catamaran Light"/>
              <a:sym typeface="Catamaran Light"/>
            </a:endParaRPr>
          </a:p>
          <a:p>
            <a:pPr indent="0" lvl="0" marL="91440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349250" lvl="0" marL="4572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The purpose of </a:t>
            </a:r>
            <a:r>
              <a:rPr i="1" lang="en" sz="1900">
                <a:solidFill>
                  <a:schemeClr val="dk1"/>
                </a:solidFill>
                <a:latin typeface="Catamaran Light"/>
                <a:ea typeface="Catamaran Light"/>
                <a:cs typeface="Catamaran Light"/>
                <a:sym typeface="Catamaran Light"/>
              </a:rPr>
              <a:t>dark-field </a:t>
            </a:r>
            <a:r>
              <a:rPr lang="en" sz="1900">
                <a:solidFill>
                  <a:schemeClr val="dk1"/>
                </a:solidFill>
                <a:latin typeface="Catamaran Light"/>
                <a:ea typeface="Catamaran Light"/>
                <a:cs typeface="Catamaran Light"/>
                <a:sym typeface="Catamaran Light"/>
              </a:rPr>
              <a:t>microscopy. </a:t>
            </a:r>
            <a:endParaRPr sz="1900">
              <a:solidFill>
                <a:schemeClr val="dk1"/>
              </a:solidFill>
              <a:latin typeface="Catamaran Light"/>
              <a:ea typeface="Catamaran Light"/>
              <a:cs typeface="Catamaran Light"/>
              <a:sym typeface="Catamaran Light"/>
            </a:endParaRPr>
          </a:p>
          <a:p>
            <a:pPr indent="-349250" lvl="1" marL="9144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Living &amp; unstained microbes </a:t>
            </a:r>
            <a:endParaRPr sz="1900">
              <a:solidFill>
                <a:schemeClr val="dk1"/>
              </a:solidFill>
              <a:latin typeface="Catamaran Light"/>
              <a:ea typeface="Catamaran Light"/>
              <a:cs typeface="Catamaran Light"/>
              <a:sym typeface="Catamaran Light"/>
            </a:endParaRPr>
          </a:p>
          <a:p>
            <a:pPr indent="-349250" lvl="0" marL="4572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Fluorescence Microscopy </a:t>
            </a:r>
            <a:endParaRPr sz="1900">
              <a:solidFill>
                <a:schemeClr val="dk1"/>
              </a:solidFill>
              <a:latin typeface="Catamaran Light"/>
              <a:ea typeface="Catamaran Light"/>
              <a:cs typeface="Catamaran Light"/>
              <a:sym typeface="Catamaran Light"/>
            </a:endParaRPr>
          </a:p>
          <a:p>
            <a:pPr indent="-349250" lvl="0" marL="4572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SEM &amp; TEM </a:t>
            </a:r>
            <a:endParaRPr sz="1900">
              <a:solidFill>
                <a:schemeClr val="dk1"/>
              </a:solidFill>
              <a:latin typeface="Catamaran Light"/>
              <a:ea typeface="Catamaran Light"/>
              <a:cs typeface="Catamaran Light"/>
              <a:sym typeface="Catamaran Light"/>
            </a:endParaRPr>
          </a:p>
          <a:p>
            <a:pPr indent="-349250" lvl="1" marL="9144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Differences and use</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p:txBody>
      </p:sp>
      <p:pic>
        <p:nvPicPr>
          <p:cNvPr id="167" name="Google Shape;167;p26"/>
          <p:cNvPicPr preferRelativeResize="0"/>
          <p:nvPr/>
        </p:nvPicPr>
        <p:blipFill>
          <a:blip r:embed="rId3">
            <a:alphaModFix/>
          </a:blip>
          <a:stretch>
            <a:fillRect/>
          </a:stretch>
        </p:blipFill>
        <p:spPr>
          <a:xfrm>
            <a:off x="5539625" y="2376438"/>
            <a:ext cx="3508977" cy="2379874"/>
          </a:xfrm>
          <a:prstGeom prst="rect">
            <a:avLst/>
          </a:prstGeom>
          <a:noFill/>
          <a:ln>
            <a:noFill/>
          </a:ln>
        </p:spPr>
      </p:pic>
      <p:pic>
        <p:nvPicPr>
          <p:cNvPr id="168" name="Google Shape;168;p26"/>
          <p:cNvPicPr preferRelativeResize="0"/>
          <p:nvPr/>
        </p:nvPicPr>
        <p:blipFill>
          <a:blip r:embed="rId4">
            <a:alphaModFix/>
          </a:blip>
          <a:stretch>
            <a:fillRect/>
          </a:stretch>
        </p:blipFill>
        <p:spPr>
          <a:xfrm>
            <a:off x="2740175" y="2487275"/>
            <a:ext cx="951825" cy="4061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72" name="Shape 172"/>
        <p:cNvGrpSpPr/>
        <p:nvPr/>
      </p:nvGrpSpPr>
      <p:grpSpPr>
        <a:xfrm>
          <a:off x="0" y="0"/>
          <a:ext cx="0" cy="0"/>
          <a:chOff x="0" y="0"/>
          <a:chExt cx="0" cy="0"/>
        </a:xfrm>
      </p:grpSpPr>
      <p:sp>
        <p:nvSpPr>
          <p:cNvPr id="173" name="Google Shape;173;p27"/>
          <p:cNvSpPr/>
          <p:nvPr/>
        </p:nvSpPr>
        <p:spPr>
          <a:xfrm flipH="1">
            <a:off x="-100" y="0"/>
            <a:ext cx="6066000" cy="1170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p27"/>
          <p:cNvSpPr txBox="1"/>
          <p:nvPr>
            <p:ph idx="4294967295" type="ctrTitle"/>
          </p:nvPr>
        </p:nvSpPr>
        <p:spPr>
          <a:xfrm>
            <a:off x="426075" y="238650"/>
            <a:ext cx="4592400" cy="6927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sz="3300">
                <a:solidFill>
                  <a:schemeClr val="lt1"/>
                </a:solidFill>
              </a:rPr>
              <a:t>Topic 2: Structures </a:t>
            </a:r>
            <a:endParaRPr sz="3300">
              <a:solidFill>
                <a:schemeClr val="lt1"/>
              </a:solidFill>
              <a:latin typeface="Livvic"/>
              <a:ea typeface="Livvic"/>
              <a:cs typeface="Livvic"/>
              <a:sym typeface="Livvic"/>
            </a:endParaRPr>
          </a:p>
        </p:txBody>
      </p:sp>
      <p:sp>
        <p:nvSpPr>
          <p:cNvPr id="175" name="Google Shape;175;p27"/>
          <p:cNvSpPr txBox="1"/>
          <p:nvPr/>
        </p:nvSpPr>
        <p:spPr>
          <a:xfrm>
            <a:off x="55575" y="1170000"/>
            <a:ext cx="8957400" cy="3986700"/>
          </a:xfrm>
          <a:prstGeom prst="rect">
            <a:avLst/>
          </a:prstGeom>
          <a:noFill/>
          <a:ln cap="flat" cmpd="sng" w="9525">
            <a:solidFill>
              <a:schemeClr val="accent6"/>
            </a:solidFill>
            <a:prstDash val="solid"/>
            <a:round/>
            <a:headEnd len="sm" w="sm" type="none"/>
            <a:tailEnd len="sm" w="sm" type="none"/>
          </a:ln>
        </p:spPr>
        <p:txBody>
          <a:bodyPr anchorCtr="0" anchor="t" bIns="91425" lIns="91425" spcFirstLastPara="1" rIns="91425" wrap="square" tIns="91425">
            <a:spAutoFit/>
          </a:bodyPr>
          <a:lstStyle/>
          <a:p>
            <a:pPr indent="-349250" lvl="0" marL="4572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Common bacterial and archaeal internal structures and their functions. </a:t>
            </a:r>
            <a:endParaRPr sz="1900">
              <a:solidFill>
                <a:schemeClr val="dk1"/>
              </a:solidFill>
              <a:latin typeface="Catamaran Light"/>
              <a:ea typeface="Catamaran Light"/>
              <a:cs typeface="Catamaran Light"/>
              <a:sym typeface="Catamaran Light"/>
            </a:endParaRPr>
          </a:p>
          <a:p>
            <a:pPr indent="-349250" lvl="1" marL="9144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Carboxysomes, (CO2 Fixation); Storage Inclusions  (PHB)</a:t>
            </a:r>
            <a:endParaRPr sz="1900">
              <a:solidFill>
                <a:schemeClr val="dk1"/>
              </a:solidFill>
              <a:latin typeface="Catamaran Light"/>
              <a:ea typeface="Catamaran Light"/>
              <a:cs typeface="Catamaran Light"/>
              <a:sym typeface="Catamaran Light"/>
            </a:endParaRPr>
          </a:p>
          <a:p>
            <a:pPr indent="-349250" lvl="0" marL="457200" rtl="0" algn="l">
              <a:spcBef>
                <a:spcPts val="0"/>
              </a:spcBef>
              <a:spcAft>
                <a:spcPts val="0"/>
              </a:spcAft>
              <a:buClr>
                <a:schemeClr val="dk1"/>
              </a:buClr>
              <a:buSzPts val="1900"/>
              <a:buFont typeface="Catamaran Light"/>
              <a:buChar char="●"/>
            </a:pPr>
            <a:r>
              <a:rPr b="1" lang="en" sz="1900">
                <a:solidFill>
                  <a:schemeClr val="dk1"/>
                </a:solidFill>
                <a:latin typeface="Catamaran"/>
                <a:ea typeface="Catamaran"/>
                <a:cs typeface="Catamaran"/>
                <a:sym typeface="Catamaran"/>
              </a:rPr>
              <a:t>Compare</a:t>
            </a:r>
            <a:r>
              <a:rPr lang="en" sz="1900">
                <a:solidFill>
                  <a:schemeClr val="dk1"/>
                </a:solidFill>
                <a:latin typeface="Catamaran Light"/>
                <a:ea typeface="Catamaran Light"/>
                <a:cs typeface="Catamaran Light"/>
                <a:sym typeface="Catamaran Light"/>
              </a:rPr>
              <a:t> and </a:t>
            </a:r>
            <a:r>
              <a:rPr b="1" lang="en" sz="1900">
                <a:solidFill>
                  <a:schemeClr val="dk1"/>
                </a:solidFill>
                <a:latin typeface="Catamaran"/>
                <a:ea typeface="Catamaran"/>
                <a:cs typeface="Catamaran"/>
                <a:sym typeface="Catamaran"/>
              </a:rPr>
              <a:t>contrast</a:t>
            </a:r>
            <a:r>
              <a:rPr lang="en" sz="1900">
                <a:solidFill>
                  <a:schemeClr val="dk1"/>
                </a:solidFill>
                <a:latin typeface="Catamaran Light"/>
                <a:ea typeface="Catamaran Light"/>
                <a:cs typeface="Catamaran Light"/>
                <a:sym typeface="Catamaran Light"/>
              </a:rPr>
              <a:t> the differences of cell membranes &amp; wall’s of </a:t>
            </a:r>
            <a:r>
              <a:rPr i="1" lang="en" sz="1900">
                <a:solidFill>
                  <a:schemeClr val="dk1"/>
                </a:solidFill>
                <a:latin typeface="Catamaran Light"/>
                <a:ea typeface="Catamaran Light"/>
                <a:cs typeface="Catamaran Light"/>
                <a:sym typeface="Catamaran Light"/>
              </a:rPr>
              <a:t>archaea</a:t>
            </a:r>
            <a:r>
              <a:rPr lang="en" sz="1900">
                <a:solidFill>
                  <a:schemeClr val="dk1"/>
                </a:solidFill>
                <a:latin typeface="Catamaran Light"/>
                <a:ea typeface="Catamaran Light"/>
                <a:cs typeface="Catamaran Light"/>
                <a:sym typeface="Catamaran Light"/>
              </a:rPr>
              <a:t>, </a:t>
            </a:r>
            <a:r>
              <a:rPr i="1" lang="en" sz="1900">
                <a:solidFill>
                  <a:schemeClr val="dk1"/>
                </a:solidFill>
                <a:latin typeface="Catamaran Light"/>
                <a:ea typeface="Catamaran Light"/>
                <a:cs typeface="Catamaran Light"/>
                <a:sym typeface="Catamaran Light"/>
              </a:rPr>
              <a:t>eukarya</a:t>
            </a:r>
            <a:r>
              <a:rPr lang="en" sz="1900">
                <a:solidFill>
                  <a:schemeClr val="dk1"/>
                </a:solidFill>
                <a:latin typeface="Catamaran Light"/>
                <a:ea typeface="Catamaran Light"/>
                <a:cs typeface="Catamaran Light"/>
                <a:sym typeface="Catamaran Light"/>
              </a:rPr>
              <a:t>, and </a:t>
            </a:r>
            <a:r>
              <a:rPr i="1" lang="en" sz="1900">
                <a:solidFill>
                  <a:schemeClr val="dk1"/>
                </a:solidFill>
                <a:latin typeface="Catamaran Light"/>
                <a:ea typeface="Catamaran Light"/>
                <a:cs typeface="Catamaran Light"/>
                <a:sym typeface="Catamaran Light"/>
              </a:rPr>
              <a:t>bacteria</a:t>
            </a:r>
            <a:r>
              <a:rPr lang="en" sz="1900">
                <a:solidFill>
                  <a:schemeClr val="dk1"/>
                </a:solidFill>
                <a:latin typeface="Catamaran Light"/>
                <a:ea typeface="Catamaran Light"/>
                <a:cs typeface="Catamaran Light"/>
                <a:sym typeface="Catamaran Light"/>
              </a:rPr>
              <a:t>. </a:t>
            </a:r>
            <a:endParaRPr sz="1900">
              <a:solidFill>
                <a:schemeClr val="dk1"/>
              </a:solidFill>
              <a:latin typeface="Catamaran Light"/>
              <a:ea typeface="Catamaran Light"/>
              <a:cs typeface="Catamaran Light"/>
              <a:sym typeface="Catamaran Light"/>
            </a:endParaRPr>
          </a:p>
          <a:p>
            <a:pPr indent="-349250" lvl="1" marL="9144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Ether-linkage vs. ester-linkages</a:t>
            </a:r>
            <a:endParaRPr sz="1900">
              <a:solidFill>
                <a:schemeClr val="dk1"/>
              </a:solidFill>
              <a:latin typeface="Catamaran Light"/>
              <a:ea typeface="Catamaran Light"/>
              <a:cs typeface="Catamaran Light"/>
              <a:sym typeface="Catamaran Light"/>
            </a:endParaRPr>
          </a:p>
          <a:p>
            <a:pPr indent="-349250" lvl="0" marL="457200" rtl="0" algn="l">
              <a:spcBef>
                <a:spcPts val="0"/>
              </a:spcBef>
              <a:spcAft>
                <a:spcPts val="0"/>
              </a:spcAft>
              <a:buClr>
                <a:schemeClr val="dk1"/>
              </a:buClr>
              <a:buSzPts val="1900"/>
              <a:buFont typeface="Catamaran"/>
              <a:buChar char="●"/>
            </a:pPr>
            <a:r>
              <a:rPr b="1" lang="en" sz="1900">
                <a:solidFill>
                  <a:schemeClr val="dk1"/>
                </a:solidFill>
                <a:latin typeface="Catamaran"/>
                <a:ea typeface="Catamaran"/>
                <a:cs typeface="Catamaran"/>
                <a:sym typeface="Catamaran"/>
              </a:rPr>
              <a:t>Compare</a:t>
            </a:r>
            <a:r>
              <a:rPr lang="en" sz="1900">
                <a:solidFill>
                  <a:schemeClr val="dk1"/>
                </a:solidFill>
                <a:latin typeface="Catamaran Light"/>
                <a:ea typeface="Catamaran Light"/>
                <a:cs typeface="Catamaran Light"/>
                <a:sym typeface="Catamaran Light"/>
              </a:rPr>
              <a:t> and </a:t>
            </a:r>
            <a:r>
              <a:rPr b="1" lang="en" sz="1900">
                <a:solidFill>
                  <a:schemeClr val="dk1"/>
                </a:solidFill>
                <a:latin typeface="Catamaran"/>
                <a:ea typeface="Catamaran"/>
                <a:cs typeface="Catamaran"/>
                <a:sym typeface="Catamaran"/>
              </a:rPr>
              <a:t>contrast</a:t>
            </a:r>
            <a:r>
              <a:rPr lang="en" sz="1900">
                <a:solidFill>
                  <a:schemeClr val="dk1"/>
                </a:solidFill>
                <a:latin typeface="Catamaran Light"/>
                <a:ea typeface="Catamaran Light"/>
                <a:cs typeface="Catamaran Light"/>
                <a:sym typeface="Catamaran Light"/>
              </a:rPr>
              <a:t> Gram (+) and Gram (-). </a:t>
            </a:r>
            <a:endParaRPr sz="1900">
              <a:solidFill>
                <a:schemeClr val="dk1"/>
              </a:solidFill>
              <a:latin typeface="Catamaran Light"/>
              <a:ea typeface="Catamaran Light"/>
              <a:cs typeface="Catamaran Light"/>
              <a:sym typeface="Catamaran Light"/>
            </a:endParaRPr>
          </a:p>
          <a:p>
            <a:pPr indent="-349250" lvl="1" marL="9144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What about the </a:t>
            </a:r>
            <a:r>
              <a:rPr i="1" lang="en" sz="1900">
                <a:solidFill>
                  <a:schemeClr val="dk1"/>
                </a:solidFill>
                <a:latin typeface="Catamaran Light"/>
                <a:ea typeface="Catamaran Light"/>
                <a:cs typeface="Catamaran Light"/>
                <a:sym typeface="Catamaran Light"/>
              </a:rPr>
              <a:t>atypical</a:t>
            </a:r>
            <a:r>
              <a:rPr lang="en" sz="1900">
                <a:solidFill>
                  <a:schemeClr val="dk1"/>
                </a:solidFill>
                <a:latin typeface="Catamaran Light"/>
                <a:ea typeface="Catamaran Light"/>
                <a:cs typeface="Catamaran Light"/>
                <a:sym typeface="Catamaran Light"/>
              </a:rPr>
              <a:t> bacteria?  Why? </a:t>
            </a:r>
            <a:endParaRPr sz="1900">
              <a:solidFill>
                <a:schemeClr val="dk1"/>
              </a:solidFill>
              <a:latin typeface="Catamaran Light"/>
              <a:ea typeface="Catamaran Light"/>
              <a:cs typeface="Catamaran Light"/>
              <a:sym typeface="Catamaran Light"/>
            </a:endParaRPr>
          </a:p>
          <a:p>
            <a:pPr indent="-349250" lvl="0" marL="4572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Noneveloped vs. enveloped viruses.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p:txBody>
      </p:sp>
      <p:pic>
        <p:nvPicPr>
          <p:cNvPr id="176" name="Google Shape;176;p27"/>
          <p:cNvPicPr preferRelativeResize="0"/>
          <p:nvPr/>
        </p:nvPicPr>
        <p:blipFill>
          <a:blip r:embed="rId3">
            <a:alphaModFix/>
          </a:blip>
          <a:stretch>
            <a:fillRect/>
          </a:stretch>
        </p:blipFill>
        <p:spPr>
          <a:xfrm>
            <a:off x="5230950" y="3355388"/>
            <a:ext cx="3296425" cy="141702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80" name="Shape 180"/>
        <p:cNvGrpSpPr/>
        <p:nvPr/>
      </p:nvGrpSpPr>
      <p:grpSpPr>
        <a:xfrm>
          <a:off x="0" y="0"/>
          <a:ext cx="0" cy="0"/>
          <a:chOff x="0" y="0"/>
          <a:chExt cx="0" cy="0"/>
        </a:xfrm>
      </p:grpSpPr>
      <p:sp>
        <p:nvSpPr>
          <p:cNvPr id="181" name="Google Shape;181;p28"/>
          <p:cNvSpPr/>
          <p:nvPr/>
        </p:nvSpPr>
        <p:spPr>
          <a:xfrm flipH="1">
            <a:off x="-100" y="0"/>
            <a:ext cx="6066000" cy="1170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p28"/>
          <p:cNvSpPr txBox="1"/>
          <p:nvPr>
            <p:ph idx="4294967295" type="ctrTitle"/>
          </p:nvPr>
        </p:nvSpPr>
        <p:spPr>
          <a:xfrm>
            <a:off x="426075" y="238650"/>
            <a:ext cx="4592400" cy="6927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sz="3300">
                <a:solidFill>
                  <a:schemeClr val="lt1"/>
                </a:solidFill>
              </a:rPr>
              <a:t>Topic 3: Molecular Bio</a:t>
            </a:r>
            <a:endParaRPr sz="3300">
              <a:solidFill>
                <a:schemeClr val="lt1"/>
              </a:solidFill>
              <a:latin typeface="Livvic"/>
              <a:ea typeface="Livvic"/>
              <a:cs typeface="Livvic"/>
              <a:sym typeface="Livvic"/>
            </a:endParaRPr>
          </a:p>
        </p:txBody>
      </p:sp>
      <p:sp>
        <p:nvSpPr>
          <p:cNvPr id="183" name="Google Shape;183;p28"/>
          <p:cNvSpPr txBox="1"/>
          <p:nvPr/>
        </p:nvSpPr>
        <p:spPr>
          <a:xfrm>
            <a:off x="55575" y="1170000"/>
            <a:ext cx="8957400" cy="3694200"/>
          </a:xfrm>
          <a:prstGeom prst="rect">
            <a:avLst/>
          </a:prstGeom>
          <a:noFill/>
          <a:ln cap="flat" cmpd="sng" w="9525">
            <a:solidFill>
              <a:schemeClr val="accent6"/>
            </a:solidFill>
            <a:prstDash val="solid"/>
            <a:round/>
            <a:headEnd len="sm" w="sm" type="none"/>
            <a:tailEnd len="sm" w="sm" type="none"/>
          </a:ln>
        </p:spPr>
        <p:txBody>
          <a:bodyPr anchorCtr="0" anchor="t" bIns="91425" lIns="91425" spcFirstLastPara="1" rIns="91425" wrap="square" tIns="91425">
            <a:spAutoFit/>
          </a:bodyPr>
          <a:lstStyle/>
          <a:p>
            <a:pPr indent="-349250" lvl="0" marL="4572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Rule sheet limits the molecular biology aspect to </a:t>
            </a:r>
            <a:r>
              <a:rPr i="1" lang="en" sz="1900">
                <a:solidFill>
                  <a:schemeClr val="dk1"/>
                </a:solidFill>
                <a:latin typeface="Catamaran Light"/>
                <a:ea typeface="Catamaran Light"/>
                <a:cs typeface="Catamaran Light"/>
                <a:sym typeface="Catamaran Light"/>
              </a:rPr>
              <a:t>bacteria</a:t>
            </a:r>
            <a:r>
              <a:rPr lang="en" sz="1900">
                <a:solidFill>
                  <a:schemeClr val="dk1"/>
                </a:solidFill>
                <a:latin typeface="Catamaran Light"/>
                <a:ea typeface="Catamaran Light"/>
                <a:cs typeface="Catamaran Light"/>
                <a:sym typeface="Catamaran Light"/>
              </a:rPr>
              <a:t>. </a:t>
            </a:r>
            <a:endParaRPr sz="1900">
              <a:solidFill>
                <a:schemeClr val="dk1"/>
              </a:solidFill>
              <a:latin typeface="Catamaran Light"/>
              <a:ea typeface="Catamaran Light"/>
              <a:cs typeface="Catamaran Light"/>
              <a:sym typeface="Catamaran Light"/>
            </a:endParaRPr>
          </a:p>
          <a:p>
            <a:pPr indent="-349250" lvl="0" marL="4572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Model bacteria is </a:t>
            </a:r>
            <a:r>
              <a:rPr i="1" lang="en" sz="1900">
                <a:solidFill>
                  <a:schemeClr val="dk1"/>
                </a:solidFill>
                <a:latin typeface="Catamaran Light"/>
                <a:ea typeface="Catamaran Light"/>
                <a:cs typeface="Catamaran Light"/>
                <a:sym typeface="Catamaran Light"/>
              </a:rPr>
              <a:t>E.coli</a:t>
            </a:r>
            <a:r>
              <a:rPr lang="en" sz="1900">
                <a:solidFill>
                  <a:schemeClr val="dk1"/>
                </a:solidFill>
                <a:latin typeface="Catamaran Light"/>
                <a:ea typeface="Catamaran Light"/>
                <a:cs typeface="Catamaran Light"/>
                <a:sym typeface="Catamaran Light"/>
              </a:rPr>
              <a:t>. </a:t>
            </a:r>
            <a:endParaRPr sz="1900">
              <a:solidFill>
                <a:schemeClr val="dk1"/>
              </a:solidFill>
              <a:latin typeface="Catamaran Light"/>
              <a:ea typeface="Catamaran Light"/>
              <a:cs typeface="Catamaran Light"/>
              <a:sym typeface="Catamaran Light"/>
            </a:endParaRPr>
          </a:p>
          <a:p>
            <a:pPr indent="-349250" lvl="0" marL="4572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Know the functions of each commonly asked proteins: </a:t>
            </a:r>
            <a:endParaRPr sz="1900">
              <a:solidFill>
                <a:schemeClr val="dk1"/>
              </a:solidFill>
              <a:latin typeface="Catamaran Light"/>
              <a:ea typeface="Catamaran Light"/>
              <a:cs typeface="Catamaran Light"/>
              <a:sym typeface="Catamaran Light"/>
            </a:endParaRPr>
          </a:p>
          <a:p>
            <a:pPr indent="-349250" lvl="1" marL="9144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DnaA (</a:t>
            </a:r>
            <a:r>
              <a:rPr lang="en" sz="1900">
                <a:solidFill>
                  <a:schemeClr val="dk1"/>
                </a:solidFill>
                <a:latin typeface="Catamaran Light"/>
                <a:ea typeface="Catamaran Light"/>
                <a:cs typeface="Catamaran Light"/>
                <a:sym typeface="Catamaran Light"/>
              </a:rPr>
              <a:t>initiator</a:t>
            </a:r>
            <a:r>
              <a:rPr lang="en" sz="1900">
                <a:solidFill>
                  <a:schemeClr val="dk1"/>
                </a:solidFill>
                <a:latin typeface="Catamaran Light"/>
                <a:ea typeface="Catamaran Light"/>
                <a:cs typeface="Catamaran Light"/>
                <a:sym typeface="Catamaran Light"/>
              </a:rPr>
              <a:t> of replication) </a:t>
            </a:r>
            <a:endParaRPr sz="1900">
              <a:solidFill>
                <a:schemeClr val="dk1"/>
              </a:solidFill>
              <a:latin typeface="Catamaran Light"/>
              <a:ea typeface="Catamaran Light"/>
              <a:cs typeface="Catamaran Light"/>
              <a:sym typeface="Catamaran Light"/>
            </a:endParaRPr>
          </a:p>
          <a:p>
            <a:pPr indent="-349250" lvl="1" marL="9144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DNA Pol I &amp; III</a:t>
            </a:r>
            <a:endParaRPr sz="1900">
              <a:solidFill>
                <a:schemeClr val="dk1"/>
              </a:solidFill>
              <a:latin typeface="Catamaran Light"/>
              <a:ea typeface="Catamaran Light"/>
              <a:cs typeface="Catamaran Light"/>
              <a:sym typeface="Catamaran Light"/>
            </a:endParaRPr>
          </a:p>
          <a:p>
            <a:pPr indent="-349250" lvl="1" marL="9144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DNA Ligase </a:t>
            </a:r>
            <a:endParaRPr sz="1900">
              <a:solidFill>
                <a:schemeClr val="dk1"/>
              </a:solidFill>
              <a:latin typeface="Catamaran Light"/>
              <a:ea typeface="Catamaran Light"/>
              <a:cs typeface="Catamaran Light"/>
              <a:sym typeface="Catamaran Light"/>
            </a:endParaRPr>
          </a:p>
          <a:p>
            <a:pPr indent="-349250" lvl="0" marL="4572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Lac and Trp Operons </a:t>
            </a:r>
            <a:endParaRPr sz="1900">
              <a:solidFill>
                <a:schemeClr val="dk1"/>
              </a:solidFill>
              <a:latin typeface="Catamaran Light"/>
              <a:ea typeface="Catamaran Light"/>
              <a:cs typeface="Catamaran Light"/>
              <a:sym typeface="Catamaran Light"/>
            </a:endParaRPr>
          </a:p>
          <a:p>
            <a:pPr indent="-349250" lvl="0" marL="4572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Bacterial Translation </a:t>
            </a:r>
            <a:endParaRPr sz="1900">
              <a:solidFill>
                <a:schemeClr val="dk1"/>
              </a:solidFill>
              <a:latin typeface="Catamaran Light"/>
              <a:ea typeface="Catamaran Light"/>
              <a:cs typeface="Catamaran Light"/>
              <a:sym typeface="Catamaran Light"/>
            </a:endParaRPr>
          </a:p>
          <a:p>
            <a:pPr indent="-349250" lvl="1" marL="9144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Shine-Dalgarno Sequence?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p:txBody>
      </p:sp>
      <p:pic>
        <p:nvPicPr>
          <p:cNvPr id="184" name="Google Shape;184;p28"/>
          <p:cNvPicPr preferRelativeResize="0"/>
          <p:nvPr/>
        </p:nvPicPr>
        <p:blipFill>
          <a:blip r:embed="rId3">
            <a:alphaModFix/>
          </a:blip>
          <a:stretch>
            <a:fillRect/>
          </a:stretch>
        </p:blipFill>
        <p:spPr>
          <a:xfrm>
            <a:off x="4872900" y="3142821"/>
            <a:ext cx="4140076" cy="2000676"/>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88" name="Shape 188"/>
        <p:cNvGrpSpPr/>
        <p:nvPr/>
      </p:nvGrpSpPr>
      <p:grpSpPr>
        <a:xfrm>
          <a:off x="0" y="0"/>
          <a:ext cx="0" cy="0"/>
          <a:chOff x="0" y="0"/>
          <a:chExt cx="0" cy="0"/>
        </a:xfrm>
      </p:grpSpPr>
      <p:sp>
        <p:nvSpPr>
          <p:cNvPr id="189" name="Google Shape;189;p29"/>
          <p:cNvSpPr/>
          <p:nvPr/>
        </p:nvSpPr>
        <p:spPr>
          <a:xfrm flipH="1">
            <a:off x="-100" y="0"/>
            <a:ext cx="6066000" cy="1170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p29"/>
          <p:cNvSpPr txBox="1"/>
          <p:nvPr>
            <p:ph idx="4294967295" type="ctrTitle"/>
          </p:nvPr>
        </p:nvSpPr>
        <p:spPr>
          <a:xfrm>
            <a:off x="55575" y="238650"/>
            <a:ext cx="6178200" cy="6927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sz="3300">
                <a:solidFill>
                  <a:schemeClr val="lt1"/>
                </a:solidFill>
              </a:rPr>
              <a:t>Topic 4: Metabolic Pathways</a:t>
            </a:r>
            <a:endParaRPr sz="3300">
              <a:solidFill>
                <a:schemeClr val="lt1"/>
              </a:solidFill>
              <a:latin typeface="Livvic"/>
              <a:ea typeface="Livvic"/>
              <a:cs typeface="Livvic"/>
              <a:sym typeface="Livvic"/>
            </a:endParaRPr>
          </a:p>
        </p:txBody>
      </p:sp>
      <p:sp>
        <p:nvSpPr>
          <p:cNvPr id="191" name="Google Shape;191;p29"/>
          <p:cNvSpPr txBox="1"/>
          <p:nvPr/>
        </p:nvSpPr>
        <p:spPr>
          <a:xfrm>
            <a:off x="55575" y="1170000"/>
            <a:ext cx="8957400" cy="3694200"/>
          </a:xfrm>
          <a:prstGeom prst="rect">
            <a:avLst/>
          </a:prstGeom>
          <a:noFill/>
          <a:ln cap="flat" cmpd="sng" w="9525">
            <a:solidFill>
              <a:schemeClr val="accent6"/>
            </a:solidFill>
            <a:prstDash val="solid"/>
            <a:round/>
            <a:headEnd len="sm" w="sm" type="none"/>
            <a:tailEnd len="sm" w="sm" type="none"/>
          </a:ln>
        </p:spPr>
        <p:txBody>
          <a:bodyPr anchorCtr="0" anchor="t" bIns="91425" lIns="91425" spcFirstLastPara="1" rIns="91425" wrap="square" tIns="91425">
            <a:spAutoFit/>
          </a:bodyPr>
          <a:lstStyle/>
          <a:p>
            <a:pPr indent="-349250" lvl="0" marL="4572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Cheat Sheet! </a:t>
            </a:r>
            <a:endParaRPr sz="1900">
              <a:solidFill>
                <a:schemeClr val="dk1"/>
              </a:solidFill>
              <a:latin typeface="Catamaran Light"/>
              <a:ea typeface="Catamaran Light"/>
              <a:cs typeface="Catamaran Light"/>
              <a:sym typeface="Catamaran Light"/>
            </a:endParaRPr>
          </a:p>
          <a:p>
            <a:pPr indent="-349250" lvl="0" marL="4572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Understand difference between </a:t>
            </a:r>
            <a:r>
              <a:rPr i="1" lang="en" sz="1900">
                <a:solidFill>
                  <a:schemeClr val="dk1"/>
                </a:solidFill>
                <a:latin typeface="Catamaran Light"/>
                <a:ea typeface="Catamaran Light"/>
                <a:cs typeface="Catamaran Light"/>
                <a:sym typeface="Catamaran Light"/>
              </a:rPr>
              <a:t>catabolism</a:t>
            </a:r>
            <a:r>
              <a:rPr lang="en" sz="1900">
                <a:solidFill>
                  <a:schemeClr val="dk1"/>
                </a:solidFill>
                <a:latin typeface="Catamaran Light"/>
                <a:ea typeface="Catamaran Light"/>
                <a:cs typeface="Catamaran Light"/>
                <a:sym typeface="Catamaran Light"/>
              </a:rPr>
              <a:t> and </a:t>
            </a:r>
            <a:r>
              <a:rPr i="1" lang="en" sz="1900">
                <a:solidFill>
                  <a:schemeClr val="dk1"/>
                </a:solidFill>
                <a:latin typeface="Catamaran Light"/>
                <a:ea typeface="Catamaran Light"/>
                <a:cs typeface="Catamaran Light"/>
                <a:sym typeface="Catamaran Light"/>
              </a:rPr>
              <a:t>anabolism</a:t>
            </a:r>
            <a:r>
              <a:rPr lang="en" sz="1900">
                <a:solidFill>
                  <a:schemeClr val="dk1"/>
                </a:solidFill>
                <a:latin typeface="Catamaran Light"/>
                <a:ea typeface="Catamaran Light"/>
                <a:cs typeface="Catamaran Light"/>
                <a:sym typeface="Catamaran Light"/>
              </a:rPr>
              <a:t>. </a:t>
            </a:r>
            <a:endParaRPr sz="1900">
              <a:solidFill>
                <a:schemeClr val="dk1"/>
              </a:solidFill>
              <a:latin typeface="Catamaran Light"/>
              <a:ea typeface="Catamaran Light"/>
              <a:cs typeface="Catamaran Light"/>
              <a:sym typeface="Catamaran Light"/>
            </a:endParaRPr>
          </a:p>
          <a:p>
            <a:pPr indent="-349250" lvl="0" marL="4572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Know the general concepts of common pathways: Glycolysis, TCA, and ETC. </a:t>
            </a:r>
            <a:endParaRPr sz="1900">
              <a:solidFill>
                <a:schemeClr val="dk1"/>
              </a:solidFill>
              <a:latin typeface="Catamaran Light"/>
              <a:ea typeface="Catamaran Light"/>
              <a:cs typeface="Catamaran Light"/>
              <a:sym typeface="Catamaran Light"/>
            </a:endParaRPr>
          </a:p>
          <a:p>
            <a:pPr indent="-349250" lvl="0" marL="4572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Then, known the more specialized pathways: </a:t>
            </a:r>
            <a:endParaRPr sz="1900">
              <a:solidFill>
                <a:schemeClr val="dk1"/>
              </a:solidFill>
              <a:latin typeface="Catamaran Light"/>
              <a:ea typeface="Catamaran Light"/>
              <a:cs typeface="Catamaran Light"/>
              <a:sym typeface="Catamaran Light"/>
            </a:endParaRPr>
          </a:p>
          <a:p>
            <a:pPr indent="-349250" lvl="1" marL="9144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ED-Pathways: Gram-negative, mostly soil-bacteria </a:t>
            </a:r>
            <a:endParaRPr sz="1900">
              <a:solidFill>
                <a:schemeClr val="dk1"/>
              </a:solidFill>
              <a:latin typeface="Catamaran Light"/>
              <a:ea typeface="Catamaran Light"/>
              <a:cs typeface="Catamaran Light"/>
              <a:sym typeface="Catamaran Light"/>
            </a:endParaRPr>
          </a:p>
          <a:p>
            <a:pPr indent="-349250" lvl="1" marL="9144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ETCs of E.coli (</a:t>
            </a:r>
            <a:r>
              <a:rPr i="1" lang="en" sz="1900">
                <a:solidFill>
                  <a:schemeClr val="dk1"/>
                </a:solidFill>
                <a:latin typeface="Catamaran Light"/>
                <a:ea typeface="Catamaran Light"/>
                <a:cs typeface="Catamaran Light"/>
                <a:sym typeface="Catamaran Light"/>
              </a:rPr>
              <a:t>bo</a:t>
            </a:r>
            <a:r>
              <a:rPr lang="en" sz="1900">
                <a:solidFill>
                  <a:schemeClr val="dk1"/>
                </a:solidFill>
                <a:latin typeface="Catamaran Light"/>
                <a:ea typeface="Catamaran Light"/>
                <a:cs typeface="Catamaran Light"/>
                <a:sym typeface="Catamaran Light"/>
              </a:rPr>
              <a:t> and </a:t>
            </a:r>
            <a:r>
              <a:rPr i="1" lang="en" sz="1900">
                <a:solidFill>
                  <a:schemeClr val="dk1"/>
                </a:solidFill>
                <a:latin typeface="Catamaran Light"/>
                <a:ea typeface="Catamaran Light"/>
                <a:cs typeface="Catamaran Light"/>
                <a:sym typeface="Catamaran Light"/>
              </a:rPr>
              <a:t>bd</a:t>
            </a:r>
            <a:r>
              <a:rPr lang="en" sz="1900">
                <a:solidFill>
                  <a:schemeClr val="dk1"/>
                </a:solidFill>
                <a:latin typeface="Catamaran Light"/>
                <a:ea typeface="Catamaran Light"/>
                <a:cs typeface="Catamaran Light"/>
                <a:sym typeface="Catamaran Light"/>
              </a:rPr>
              <a:t>? )</a:t>
            </a:r>
            <a:endParaRPr sz="1900">
              <a:solidFill>
                <a:schemeClr val="dk1"/>
              </a:solidFill>
              <a:latin typeface="Catamaran Light"/>
              <a:ea typeface="Catamaran Light"/>
              <a:cs typeface="Catamaran Light"/>
              <a:sym typeface="Catamaran Light"/>
            </a:endParaRPr>
          </a:p>
          <a:p>
            <a:pPr indent="-349250" lvl="0" marL="4572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Different types of fermentation. 	</a:t>
            </a:r>
            <a:endParaRPr sz="1900">
              <a:solidFill>
                <a:schemeClr val="dk1"/>
              </a:solidFill>
              <a:latin typeface="Catamaran Light"/>
              <a:ea typeface="Catamaran Light"/>
              <a:cs typeface="Catamaran Light"/>
              <a:sym typeface="Catamaran Light"/>
            </a:endParaRPr>
          </a:p>
          <a:p>
            <a:pPr indent="-349250" lvl="1" marL="9144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Lactic Acid </a:t>
            </a:r>
            <a:endParaRPr sz="1900">
              <a:solidFill>
                <a:schemeClr val="dk1"/>
              </a:solidFill>
              <a:latin typeface="Catamaran Light"/>
              <a:ea typeface="Catamaran Light"/>
              <a:cs typeface="Catamaran Light"/>
              <a:sym typeface="Catamaran Light"/>
            </a:endParaRPr>
          </a:p>
          <a:p>
            <a:pPr indent="-349250" lvl="1" marL="9144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Ethanol</a:t>
            </a:r>
            <a:endParaRPr sz="1900">
              <a:solidFill>
                <a:schemeClr val="dk1"/>
              </a:solidFill>
              <a:latin typeface="Catamaran Light"/>
              <a:ea typeface="Catamaran Light"/>
              <a:cs typeface="Catamaran Light"/>
              <a:sym typeface="Catamaran Light"/>
            </a:endParaRPr>
          </a:p>
          <a:p>
            <a:pPr indent="-349250" lvl="0" marL="457200" rtl="0" algn="l">
              <a:spcBef>
                <a:spcPts val="0"/>
              </a:spcBef>
              <a:spcAft>
                <a:spcPts val="0"/>
              </a:spcAft>
              <a:buClr>
                <a:schemeClr val="dk1"/>
              </a:buClr>
              <a:buSzPts val="1900"/>
              <a:buFont typeface="Catamaran Light"/>
              <a:buChar char="●"/>
            </a:pPr>
            <a:r>
              <a:rPr lang="en" sz="1900">
                <a:solidFill>
                  <a:schemeClr val="dk1"/>
                </a:solidFill>
                <a:latin typeface="Catamaran Light"/>
                <a:ea typeface="Catamaran Light"/>
                <a:cs typeface="Catamaran Light"/>
                <a:sym typeface="Catamaran Light"/>
              </a:rPr>
              <a:t>Nitrogen Fixation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a:p>
            <a:pPr indent="0" lvl="0" marL="0" rtl="0" algn="l">
              <a:spcBef>
                <a:spcPts val="0"/>
              </a:spcBef>
              <a:spcAft>
                <a:spcPts val="0"/>
              </a:spcAft>
              <a:buNone/>
            </a:pPr>
            <a:r>
              <a:t/>
            </a:r>
            <a:endParaRPr sz="1900">
              <a:solidFill>
                <a:schemeClr val="dk1"/>
              </a:solidFill>
              <a:latin typeface="Catamaran Light"/>
              <a:ea typeface="Catamaran Light"/>
              <a:cs typeface="Catamaran Light"/>
              <a:sym typeface="Catamaran Light"/>
            </a:endParaRPr>
          </a:p>
        </p:txBody>
      </p:sp>
      <p:pic>
        <p:nvPicPr>
          <p:cNvPr id="192" name="Google Shape;192;p29"/>
          <p:cNvPicPr preferRelativeResize="0"/>
          <p:nvPr/>
        </p:nvPicPr>
        <p:blipFill>
          <a:blip r:embed="rId3">
            <a:alphaModFix/>
          </a:blip>
          <a:stretch>
            <a:fillRect/>
          </a:stretch>
        </p:blipFill>
        <p:spPr>
          <a:xfrm>
            <a:off x="5650275" y="2709650"/>
            <a:ext cx="3236600" cy="23546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96" name="Shape 196"/>
        <p:cNvGrpSpPr/>
        <p:nvPr/>
      </p:nvGrpSpPr>
      <p:grpSpPr>
        <a:xfrm>
          <a:off x="0" y="0"/>
          <a:ext cx="0" cy="0"/>
          <a:chOff x="0" y="0"/>
          <a:chExt cx="0" cy="0"/>
        </a:xfrm>
      </p:grpSpPr>
      <p:pic>
        <p:nvPicPr>
          <p:cNvPr id="197" name="Google Shape;197;p30"/>
          <p:cNvPicPr preferRelativeResize="0"/>
          <p:nvPr/>
        </p:nvPicPr>
        <p:blipFill>
          <a:blip r:embed="rId4">
            <a:alphaModFix/>
          </a:blip>
          <a:stretch>
            <a:fillRect/>
          </a:stretch>
        </p:blipFill>
        <p:spPr>
          <a:xfrm>
            <a:off x="-148" y="0"/>
            <a:ext cx="9144000" cy="5143500"/>
          </a:xfrm>
          <a:prstGeom prst="rect">
            <a:avLst/>
          </a:prstGeom>
          <a:noFill/>
          <a:ln>
            <a:noFill/>
          </a:ln>
        </p:spPr>
      </p:pic>
      <p:sp>
        <p:nvSpPr>
          <p:cNvPr id="198" name="Google Shape;198;p30"/>
          <p:cNvSpPr/>
          <p:nvPr/>
        </p:nvSpPr>
        <p:spPr>
          <a:xfrm flipH="1" rot="-5400000">
            <a:off x="3281200" y="-725975"/>
            <a:ext cx="2581500" cy="6159000"/>
          </a:xfrm>
          <a:prstGeom prst="rect">
            <a:avLst/>
          </a:prstGeom>
          <a:gradFill>
            <a:gsLst>
              <a:gs pos="0">
                <a:srgbClr val="A9B9D3">
                  <a:alpha val="30980"/>
                </a:srgbClr>
              </a:gs>
              <a:gs pos="100000">
                <a:schemeClr val="accent1"/>
              </a:gs>
            </a:gsLst>
            <a:lin ang="18900044"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 name="Google Shape;199;p30"/>
          <p:cNvSpPr txBox="1"/>
          <p:nvPr>
            <p:ph type="title"/>
          </p:nvPr>
        </p:nvSpPr>
        <p:spPr>
          <a:xfrm>
            <a:off x="3200250" y="1742750"/>
            <a:ext cx="27432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solidFill>
                  <a:schemeClr val="lt1"/>
                </a:solidFill>
              </a:rPr>
              <a:t>DIFFICULT TOPICS</a:t>
            </a:r>
            <a:endParaRPr>
              <a:solidFill>
                <a:schemeClr val="lt1"/>
              </a:solidFill>
            </a:endParaRPr>
          </a:p>
        </p:txBody>
      </p:sp>
      <p:sp>
        <p:nvSpPr>
          <p:cNvPr id="200" name="Google Shape;200;p30"/>
          <p:cNvSpPr/>
          <p:nvPr/>
        </p:nvSpPr>
        <p:spPr>
          <a:xfrm rot="907670">
            <a:off x="2891024" y="-1509326"/>
            <a:ext cx="7260506" cy="2438868"/>
          </a:xfrm>
          <a:prstGeom prst="rect">
            <a:avLst/>
          </a:prstGeom>
          <a:solidFill>
            <a:srgbClr val="18397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tamaran Light"/>
              <a:ea typeface="Catamaran Light"/>
              <a:cs typeface="Catamaran Light"/>
              <a:sym typeface="Catamaran Light"/>
            </a:endParaRPr>
          </a:p>
        </p:txBody>
      </p:sp>
      <p:sp>
        <p:nvSpPr>
          <p:cNvPr id="201" name="Google Shape;201;p30"/>
          <p:cNvSpPr/>
          <p:nvPr/>
        </p:nvSpPr>
        <p:spPr>
          <a:xfrm rot="-912666">
            <a:off x="3806188" y="4592478"/>
            <a:ext cx="7260569" cy="2438652"/>
          </a:xfrm>
          <a:prstGeom prst="rect">
            <a:avLst/>
          </a:prstGeom>
          <a:solidFill>
            <a:srgbClr val="18397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tamaran Light"/>
              <a:ea typeface="Catamaran Light"/>
              <a:cs typeface="Catamaran Light"/>
              <a:sym typeface="Catamaran Light"/>
            </a:endParaRPr>
          </a:p>
        </p:txBody>
      </p:sp>
    </p:spTree>
  </p:cSld>
  <p:clrMapOvr>
    <a:masterClrMapping/>
  </p:clrMapOvr>
</p:sld>
</file>

<file path=ppt/theme/theme1.xml><?xml version="1.0" encoding="utf-8"?>
<a:theme xmlns:a="http://schemas.openxmlformats.org/drawingml/2006/main" xmlns:r="http://schemas.openxmlformats.org/officeDocument/2006/relationships" name="Engineering Project Proposal by Slidesgo">
  <a:themeElements>
    <a:clrScheme name="Simple Light">
      <a:dk1>
        <a:srgbClr val="434343"/>
      </a:dk1>
      <a:lt1>
        <a:srgbClr val="FFFFFF"/>
      </a:lt1>
      <a:dk2>
        <a:srgbClr val="595959"/>
      </a:dk2>
      <a:lt2>
        <a:srgbClr val="EEEEEE"/>
      </a:lt2>
      <a:accent1>
        <a:srgbClr val="556D96"/>
      </a:accent1>
      <a:accent2>
        <a:srgbClr val="212121"/>
      </a:accent2>
      <a:accent3>
        <a:srgbClr val="A9B9D3"/>
      </a:accent3>
      <a:accent4>
        <a:srgbClr val="26529E"/>
      </a:accent4>
      <a:accent5>
        <a:srgbClr val="62779B"/>
      </a:accent5>
      <a:accent6>
        <a:srgbClr val="363F4C"/>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