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5143500" cx="9144000"/>
  <p:notesSz cx="6858000" cy="9144000"/>
  <p:embeddedFontLst>
    <p:embeddedFont>
      <p:font typeface="Fira Sans Extra Condensed Medium"/>
      <p:regular r:id="rId19"/>
      <p:bold r:id="rId20"/>
      <p:italic r:id="rId21"/>
      <p:boldItalic r:id="rId22"/>
    </p:embeddedFont>
    <p:embeddedFont>
      <p:font typeface="Livvic"/>
      <p:regular r:id="rId23"/>
      <p:bold r:id="rId24"/>
      <p:italic r:id="rId25"/>
      <p:boldItalic r:id="rId26"/>
    </p:embeddedFont>
    <p:embeddedFont>
      <p:font typeface="Catamaran Light"/>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FiraSansExtraCondensedMedium-bold.fntdata"/><Relationship Id="rId22" Type="http://schemas.openxmlformats.org/officeDocument/2006/relationships/font" Target="fonts/FiraSansExtraCondensedMedium-boldItalic.fntdata"/><Relationship Id="rId21" Type="http://schemas.openxmlformats.org/officeDocument/2006/relationships/font" Target="fonts/FiraSansExtraCondensedMedium-italic.fntdata"/><Relationship Id="rId24" Type="http://schemas.openxmlformats.org/officeDocument/2006/relationships/font" Target="fonts/Livvic-bold.fntdata"/><Relationship Id="rId23" Type="http://schemas.openxmlformats.org/officeDocument/2006/relationships/font" Target="fonts/Livvic-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ivvic-boldItalic.fntdata"/><Relationship Id="rId25" Type="http://schemas.openxmlformats.org/officeDocument/2006/relationships/font" Target="fonts/Livvic-italic.fntdata"/><Relationship Id="rId28" Type="http://schemas.openxmlformats.org/officeDocument/2006/relationships/font" Target="fonts/CatamaranLight-bold.fntdata"/><Relationship Id="rId27" Type="http://schemas.openxmlformats.org/officeDocument/2006/relationships/font" Target="fonts/CatamaranLight-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FiraSansExtraCondensedMedium-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ioly.org/test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3e13d9a7e_0_7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3e13d9a7e_0_7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ea080508e7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ea080508e7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Pull some questions from exams on the </a:t>
            </a:r>
            <a:r>
              <a:rPr b="1" lang="en" u="sng">
                <a:solidFill>
                  <a:schemeClr val="hlink"/>
                </a:solidFill>
                <a:hlinkClick r:id="rId2"/>
              </a:rPr>
              <a:t>scioly wiki test exchange</a:t>
            </a:r>
            <a:r>
              <a:rPr b="1" lang="en"/>
              <a:t>, first give attendees a couple minutes to read over them/work through them, then walk them through the answers. Try to get a mix of multiple choice and short answer or matching</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d4c0ff757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d4c0ff757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0e0ba5cbb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0e0ba5cbb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5465e7bc0b_1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5465e7bc0b_1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(replace picture with a picture from one of our tournaments)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e13d9a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e13d9a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i="1" sz="1200">
              <a:solidFill>
                <a:srgbClr val="3C404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522eb7919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522eb7919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Highlight key points from the rules sheet:</a:t>
            </a:r>
            <a:r>
              <a:rPr lang="en"/>
              <a:t> DESIGN LOGS that basically grant free points, most tested-on topics, point distribution so that competitors know what to prioritize, allowed notes and equipment,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d4c0ff757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d4c0ff757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0ef2a3db6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0ef2a3db6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3M example from BHS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d4c0ff757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d4c0ff757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3e13d9a7e_0_5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3e13d9a7e_0_5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This section should focus on topics that are more math-based (harder to self-teach), concepts that come only usually up in college level courses, or concepts that you struggled with when you competed in this event</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ea080508e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2ea080508e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ea080508e7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ea080508e7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slide">
  <p:cSld name="CUSTOM_7">
    <p:spTree>
      <p:nvGrpSpPr>
        <p:cNvPr id="8" name="Shape 8"/>
        <p:cNvGrpSpPr/>
        <p:nvPr/>
      </p:nvGrpSpPr>
      <p:grpSpPr>
        <a:xfrm>
          <a:off x="0" y="0"/>
          <a:ext cx="0" cy="0"/>
          <a:chOff x="0" y="0"/>
          <a:chExt cx="0" cy="0"/>
        </a:xfrm>
      </p:grpSpPr>
      <p:sp>
        <p:nvSpPr>
          <p:cNvPr id="9" name="Google Shape;9;p2"/>
          <p:cNvSpPr txBox="1"/>
          <p:nvPr>
            <p:ph type="ctrTitle"/>
          </p:nvPr>
        </p:nvSpPr>
        <p:spPr>
          <a:xfrm>
            <a:off x="1039575" y="1701225"/>
            <a:ext cx="4592400" cy="1782300"/>
          </a:xfrm>
          <a:prstGeom prst="rect">
            <a:avLst/>
          </a:prstGeom>
        </p:spPr>
        <p:txBody>
          <a:bodyPr anchorCtr="0" anchor="b"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 name="Google Shape;10;p2"/>
          <p:cNvSpPr txBox="1"/>
          <p:nvPr>
            <p:ph idx="1" type="subTitle"/>
          </p:nvPr>
        </p:nvSpPr>
        <p:spPr>
          <a:xfrm>
            <a:off x="1039575" y="3206400"/>
            <a:ext cx="2402100" cy="7170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000000"/>
              </a:buClr>
              <a:buSzPts val="1200"/>
              <a:buNone/>
              <a:defRPr>
                <a:solidFill>
                  <a:srgbClr val="000000"/>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itle">
  <p:cSld name="CUSTOM_35">
    <p:spTree>
      <p:nvGrpSpPr>
        <p:cNvPr id="61" name="Shape 61"/>
        <p:cNvGrpSpPr/>
        <p:nvPr/>
      </p:nvGrpSpPr>
      <p:grpSpPr>
        <a:xfrm>
          <a:off x="0" y="0"/>
          <a:ext cx="0" cy="0"/>
          <a:chOff x="0" y="0"/>
          <a:chExt cx="0" cy="0"/>
        </a:xfrm>
      </p:grpSpPr>
      <p:sp>
        <p:nvSpPr>
          <p:cNvPr id="62" name="Google Shape;62;p11"/>
          <p:cNvSpPr txBox="1"/>
          <p:nvPr>
            <p:ph type="title"/>
          </p:nvPr>
        </p:nvSpPr>
        <p:spPr>
          <a:xfrm>
            <a:off x="3200250" y="1742750"/>
            <a:ext cx="2743200" cy="572700"/>
          </a:xfrm>
          <a:prstGeom prst="rect">
            <a:avLst/>
          </a:prstGeom>
        </p:spPr>
        <p:txBody>
          <a:bodyPr anchorCtr="0" anchor="t" bIns="91425" lIns="91425" spcFirstLastPara="1" rIns="91425" wrap="square" tIns="91425">
            <a:noAutofit/>
          </a:bodyPr>
          <a:lstStyle>
            <a:lvl1pPr lvl="0" algn="ctr">
              <a:spcBef>
                <a:spcPts val="0"/>
              </a:spcBef>
              <a:spcAft>
                <a:spcPts val="0"/>
              </a:spcAft>
              <a:buNone/>
              <a:defRPr sz="3600"/>
            </a:lvl1pPr>
            <a:lvl2pPr lvl="1" algn="ctr">
              <a:spcBef>
                <a:spcPts val="0"/>
              </a:spcBef>
              <a:spcAft>
                <a:spcPts val="0"/>
              </a:spcAft>
              <a:buNone/>
              <a:defRPr sz="3600">
                <a:latin typeface="Catamaran Light"/>
                <a:ea typeface="Catamaran Light"/>
                <a:cs typeface="Catamaran Light"/>
                <a:sym typeface="Catamaran Light"/>
              </a:defRPr>
            </a:lvl2pPr>
            <a:lvl3pPr lvl="2" algn="ctr">
              <a:spcBef>
                <a:spcPts val="0"/>
              </a:spcBef>
              <a:spcAft>
                <a:spcPts val="0"/>
              </a:spcAft>
              <a:buNone/>
              <a:defRPr sz="3600">
                <a:latin typeface="Catamaran Light"/>
                <a:ea typeface="Catamaran Light"/>
                <a:cs typeface="Catamaran Light"/>
                <a:sym typeface="Catamaran Light"/>
              </a:defRPr>
            </a:lvl3pPr>
            <a:lvl4pPr lvl="3" algn="ctr">
              <a:spcBef>
                <a:spcPts val="0"/>
              </a:spcBef>
              <a:spcAft>
                <a:spcPts val="0"/>
              </a:spcAft>
              <a:buNone/>
              <a:defRPr sz="3600">
                <a:latin typeface="Catamaran Light"/>
                <a:ea typeface="Catamaran Light"/>
                <a:cs typeface="Catamaran Light"/>
                <a:sym typeface="Catamaran Light"/>
              </a:defRPr>
            </a:lvl4pPr>
            <a:lvl5pPr lvl="4" algn="ctr">
              <a:spcBef>
                <a:spcPts val="0"/>
              </a:spcBef>
              <a:spcAft>
                <a:spcPts val="0"/>
              </a:spcAft>
              <a:buNone/>
              <a:defRPr sz="3600">
                <a:latin typeface="Catamaran Light"/>
                <a:ea typeface="Catamaran Light"/>
                <a:cs typeface="Catamaran Light"/>
                <a:sym typeface="Catamaran Light"/>
              </a:defRPr>
            </a:lvl5pPr>
            <a:lvl6pPr lvl="5" algn="ctr">
              <a:spcBef>
                <a:spcPts val="0"/>
              </a:spcBef>
              <a:spcAft>
                <a:spcPts val="0"/>
              </a:spcAft>
              <a:buNone/>
              <a:defRPr sz="3600">
                <a:latin typeface="Catamaran Light"/>
                <a:ea typeface="Catamaran Light"/>
                <a:cs typeface="Catamaran Light"/>
                <a:sym typeface="Catamaran Light"/>
              </a:defRPr>
            </a:lvl6pPr>
            <a:lvl7pPr lvl="6" algn="ctr">
              <a:spcBef>
                <a:spcPts val="0"/>
              </a:spcBef>
              <a:spcAft>
                <a:spcPts val="0"/>
              </a:spcAft>
              <a:buNone/>
              <a:defRPr sz="3600">
                <a:latin typeface="Catamaran Light"/>
                <a:ea typeface="Catamaran Light"/>
                <a:cs typeface="Catamaran Light"/>
                <a:sym typeface="Catamaran Light"/>
              </a:defRPr>
            </a:lvl7pPr>
            <a:lvl8pPr lvl="7" algn="ctr">
              <a:spcBef>
                <a:spcPts val="0"/>
              </a:spcBef>
              <a:spcAft>
                <a:spcPts val="0"/>
              </a:spcAft>
              <a:buNone/>
              <a:defRPr sz="3600">
                <a:latin typeface="Catamaran Light"/>
                <a:ea typeface="Catamaran Light"/>
                <a:cs typeface="Catamaran Light"/>
                <a:sym typeface="Catamaran Light"/>
              </a:defRPr>
            </a:lvl8pPr>
            <a:lvl9pPr lvl="8" algn="ctr">
              <a:spcBef>
                <a:spcPts val="0"/>
              </a:spcBef>
              <a:spcAft>
                <a:spcPts val="0"/>
              </a:spcAft>
              <a:buNone/>
              <a:defRPr sz="3600">
                <a:latin typeface="Catamaran Light"/>
                <a:ea typeface="Catamaran Light"/>
                <a:cs typeface="Catamaran Light"/>
                <a:sym typeface="Catamaran Light"/>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p:cSld name="CUSTOM_38">
    <p:spTree>
      <p:nvGrpSpPr>
        <p:cNvPr id="63" name="Shape 63"/>
        <p:cNvGrpSpPr/>
        <p:nvPr/>
      </p:nvGrpSpPr>
      <p:grpSpPr>
        <a:xfrm>
          <a:off x="0" y="0"/>
          <a:ext cx="0" cy="0"/>
          <a:chOff x="0" y="0"/>
          <a:chExt cx="0" cy="0"/>
        </a:xfrm>
      </p:grpSpPr>
      <p:sp>
        <p:nvSpPr>
          <p:cNvPr id="64" name="Google Shape;64;p12"/>
          <p:cNvSpPr txBox="1"/>
          <p:nvPr>
            <p:ph type="ctrTitle"/>
          </p:nvPr>
        </p:nvSpPr>
        <p:spPr>
          <a:xfrm>
            <a:off x="769725" y="1310050"/>
            <a:ext cx="34302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65" name="Google Shape;65;p12"/>
          <p:cNvSpPr txBox="1"/>
          <p:nvPr>
            <p:ph hasCustomPrompt="1" idx="2" type="title"/>
          </p:nvPr>
        </p:nvSpPr>
        <p:spPr>
          <a:xfrm rot="5400000">
            <a:off x="7142178" y="3570226"/>
            <a:ext cx="1738800" cy="5778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6000"/>
              <a:buNone/>
              <a:defRPr sz="6000"/>
            </a:lvl1pPr>
            <a:lvl2pPr lvl="1"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30">
    <p:spTree>
      <p:nvGrpSpPr>
        <p:cNvPr id="66" name="Shape 66"/>
        <p:cNvGrpSpPr/>
        <p:nvPr/>
      </p:nvGrpSpPr>
      <p:grpSpPr>
        <a:xfrm>
          <a:off x="0" y="0"/>
          <a:ext cx="0" cy="0"/>
          <a:chOff x="0" y="0"/>
          <a:chExt cx="0" cy="0"/>
        </a:xfrm>
      </p:grpSpPr>
      <p:sp>
        <p:nvSpPr>
          <p:cNvPr id="67" name="Google Shape;67;p13"/>
          <p:cNvSpPr txBox="1"/>
          <p:nvPr>
            <p:ph type="ctrTitle"/>
          </p:nvPr>
        </p:nvSpPr>
        <p:spPr>
          <a:xfrm>
            <a:off x="656422" y="13944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68" name="Google Shape;68;p13"/>
          <p:cNvSpPr txBox="1"/>
          <p:nvPr>
            <p:ph idx="1" type="subTitle"/>
          </p:nvPr>
        </p:nvSpPr>
        <p:spPr>
          <a:xfrm>
            <a:off x="656425" y="18867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69" name="Google Shape;69;p13"/>
          <p:cNvSpPr txBox="1"/>
          <p:nvPr>
            <p:ph idx="2" type="ctrTitle"/>
          </p:nvPr>
        </p:nvSpPr>
        <p:spPr>
          <a:xfrm>
            <a:off x="2650710" y="13944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0" name="Google Shape;70;p13"/>
          <p:cNvSpPr txBox="1"/>
          <p:nvPr>
            <p:ph idx="3" type="subTitle"/>
          </p:nvPr>
        </p:nvSpPr>
        <p:spPr>
          <a:xfrm>
            <a:off x="2610700" y="18867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1" name="Google Shape;71;p13"/>
          <p:cNvSpPr txBox="1"/>
          <p:nvPr>
            <p:ph idx="4" type="ctrTitle"/>
          </p:nvPr>
        </p:nvSpPr>
        <p:spPr>
          <a:xfrm>
            <a:off x="4638106" y="13944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2" name="Google Shape;72;p13"/>
          <p:cNvSpPr txBox="1"/>
          <p:nvPr>
            <p:ph idx="5" type="subTitle"/>
          </p:nvPr>
        </p:nvSpPr>
        <p:spPr>
          <a:xfrm>
            <a:off x="4878076" y="18867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
        <p:nvSpPr>
          <p:cNvPr id="73" name="Google Shape;73;p13"/>
          <p:cNvSpPr txBox="1"/>
          <p:nvPr>
            <p:ph idx="6" type="ctrTitle"/>
          </p:nvPr>
        </p:nvSpPr>
        <p:spPr>
          <a:xfrm rot="5400000">
            <a:off x="6865575" y="1466125"/>
            <a:ext cx="25530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4" name="Google Shape;74;p13"/>
          <p:cNvSpPr txBox="1"/>
          <p:nvPr>
            <p:ph idx="7" type="ctrTitle"/>
          </p:nvPr>
        </p:nvSpPr>
        <p:spPr>
          <a:xfrm>
            <a:off x="656422" y="3367816"/>
            <a:ext cx="188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75" name="Google Shape;75;p13"/>
          <p:cNvSpPr txBox="1"/>
          <p:nvPr>
            <p:ph idx="8" type="subTitle"/>
          </p:nvPr>
        </p:nvSpPr>
        <p:spPr>
          <a:xfrm>
            <a:off x="656425" y="3860125"/>
            <a:ext cx="1563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76" name="Google Shape;76;p13"/>
          <p:cNvSpPr txBox="1"/>
          <p:nvPr>
            <p:ph idx="9" type="ctrTitle"/>
          </p:nvPr>
        </p:nvSpPr>
        <p:spPr>
          <a:xfrm>
            <a:off x="2650710" y="3367816"/>
            <a:ext cx="1881300" cy="644700"/>
          </a:xfrm>
          <a:prstGeom prst="rect">
            <a:avLst/>
          </a:prstGeom>
          <a:ln>
            <a:noFill/>
          </a:ln>
        </p:spPr>
        <p:txBody>
          <a:bodyPr anchorCtr="0" anchor="b" bIns="91425" lIns="91425" spcFirstLastPara="1" rIns="91425" wrap="square" tIns="91425">
            <a:noAutofit/>
          </a:bodyPr>
          <a:lstStyle>
            <a:lvl1pPr lvl="0" rtl="0" algn="ctr">
              <a:spcBef>
                <a:spcPts val="0"/>
              </a:spcBef>
              <a:spcAft>
                <a:spcPts val="0"/>
              </a:spcAft>
              <a:buSzPts val="1800"/>
              <a:buNone/>
              <a:defRPr sz="1800"/>
            </a:lvl1pPr>
            <a:lvl2pPr lvl="1" rtl="0" algn="ctr">
              <a:spcBef>
                <a:spcPts val="0"/>
              </a:spcBef>
              <a:spcAft>
                <a:spcPts val="0"/>
              </a:spcAft>
              <a:buSzPts val="1800"/>
              <a:buNone/>
              <a:defRPr sz="1800"/>
            </a:lvl2pPr>
            <a:lvl3pPr lvl="2" rtl="0" algn="ctr">
              <a:spcBef>
                <a:spcPts val="0"/>
              </a:spcBef>
              <a:spcAft>
                <a:spcPts val="0"/>
              </a:spcAft>
              <a:buSzPts val="1800"/>
              <a:buNone/>
              <a:defRPr sz="1800"/>
            </a:lvl3pPr>
            <a:lvl4pPr lvl="3" rtl="0" algn="ctr">
              <a:spcBef>
                <a:spcPts val="0"/>
              </a:spcBef>
              <a:spcAft>
                <a:spcPts val="0"/>
              </a:spcAft>
              <a:buSzPts val="1800"/>
              <a:buNone/>
              <a:defRPr sz="1800"/>
            </a:lvl4pPr>
            <a:lvl5pPr lvl="4" rtl="0" algn="ctr">
              <a:spcBef>
                <a:spcPts val="0"/>
              </a:spcBef>
              <a:spcAft>
                <a:spcPts val="0"/>
              </a:spcAft>
              <a:buSzPts val="1800"/>
              <a:buNone/>
              <a:defRPr sz="1800"/>
            </a:lvl5pPr>
            <a:lvl6pPr lvl="5" rtl="0" algn="ctr">
              <a:spcBef>
                <a:spcPts val="0"/>
              </a:spcBef>
              <a:spcAft>
                <a:spcPts val="0"/>
              </a:spcAft>
              <a:buSzPts val="1800"/>
              <a:buNone/>
              <a:defRPr sz="1800"/>
            </a:lvl6pPr>
            <a:lvl7pPr lvl="6" rtl="0" algn="ctr">
              <a:spcBef>
                <a:spcPts val="0"/>
              </a:spcBef>
              <a:spcAft>
                <a:spcPts val="0"/>
              </a:spcAft>
              <a:buSzPts val="1800"/>
              <a:buNone/>
              <a:defRPr sz="1800"/>
            </a:lvl7pPr>
            <a:lvl8pPr lvl="7" rtl="0" algn="ctr">
              <a:spcBef>
                <a:spcPts val="0"/>
              </a:spcBef>
              <a:spcAft>
                <a:spcPts val="0"/>
              </a:spcAft>
              <a:buSzPts val="1800"/>
              <a:buNone/>
              <a:defRPr sz="1800"/>
            </a:lvl8pPr>
            <a:lvl9pPr lvl="8" rtl="0" algn="ctr">
              <a:spcBef>
                <a:spcPts val="0"/>
              </a:spcBef>
              <a:spcAft>
                <a:spcPts val="0"/>
              </a:spcAft>
              <a:buSzPts val="1800"/>
              <a:buNone/>
              <a:defRPr sz="1800"/>
            </a:lvl9pPr>
          </a:lstStyle>
          <a:p/>
        </p:txBody>
      </p:sp>
      <p:sp>
        <p:nvSpPr>
          <p:cNvPr id="77" name="Google Shape;77;p13"/>
          <p:cNvSpPr txBox="1"/>
          <p:nvPr>
            <p:ph idx="13" type="subTitle"/>
          </p:nvPr>
        </p:nvSpPr>
        <p:spPr>
          <a:xfrm>
            <a:off x="2610700" y="3860125"/>
            <a:ext cx="19614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000"/>
              <a:buNone/>
              <a:defRPr sz="1000"/>
            </a:lvl1pPr>
            <a:lvl2pPr lvl="1" rtl="0" algn="ctr">
              <a:lnSpc>
                <a:spcPct val="100000"/>
              </a:lnSpc>
              <a:spcBef>
                <a:spcPts val="0"/>
              </a:spcBef>
              <a:spcAft>
                <a:spcPts val="0"/>
              </a:spcAft>
              <a:buSzPts val="1000"/>
              <a:buNone/>
              <a:defRPr sz="1000"/>
            </a:lvl2pPr>
            <a:lvl3pPr lvl="2" rtl="0" algn="ctr">
              <a:lnSpc>
                <a:spcPct val="100000"/>
              </a:lnSpc>
              <a:spcBef>
                <a:spcPts val="0"/>
              </a:spcBef>
              <a:spcAft>
                <a:spcPts val="0"/>
              </a:spcAft>
              <a:buSzPts val="1000"/>
              <a:buNone/>
              <a:defRPr sz="1000"/>
            </a:lvl3pPr>
            <a:lvl4pPr lvl="3" rtl="0" algn="ctr">
              <a:lnSpc>
                <a:spcPct val="100000"/>
              </a:lnSpc>
              <a:spcBef>
                <a:spcPts val="0"/>
              </a:spcBef>
              <a:spcAft>
                <a:spcPts val="0"/>
              </a:spcAft>
              <a:buSzPts val="1000"/>
              <a:buNone/>
              <a:defRPr sz="1000"/>
            </a:lvl4pPr>
            <a:lvl5pPr lvl="4" rtl="0" algn="ctr">
              <a:lnSpc>
                <a:spcPct val="100000"/>
              </a:lnSpc>
              <a:spcBef>
                <a:spcPts val="0"/>
              </a:spcBef>
              <a:spcAft>
                <a:spcPts val="0"/>
              </a:spcAft>
              <a:buSzPts val="1000"/>
              <a:buNone/>
              <a:defRPr sz="1000"/>
            </a:lvl5pPr>
            <a:lvl6pPr lvl="5" rtl="0" algn="ctr">
              <a:lnSpc>
                <a:spcPct val="100000"/>
              </a:lnSpc>
              <a:spcBef>
                <a:spcPts val="0"/>
              </a:spcBef>
              <a:spcAft>
                <a:spcPts val="0"/>
              </a:spcAft>
              <a:buSzPts val="1000"/>
              <a:buNone/>
              <a:defRPr sz="1000"/>
            </a:lvl6pPr>
            <a:lvl7pPr lvl="6" rtl="0" algn="ctr">
              <a:lnSpc>
                <a:spcPct val="100000"/>
              </a:lnSpc>
              <a:spcBef>
                <a:spcPts val="0"/>
              </a:spcBef>
              <a:spcAft>
                <a:spcPts val="0"/>
              </a:spcAft>
              <a:buSzPts val="1000"/>
              <a:buNone/>
              <a:defRPr sz="1000"/>
            </a:lvl7pPr>
            <a:lvl8pPr lvl="7" rtl="0" algn="ctr">
              <a:lnSpc>
                <a:spcPct val="100000"/>
              </a:lnSpc>
              <a:spcBef>
                <a:spcPts val="0"/>
              </a:spcBef>
              <a:spcAft>
                <a:spcPts val="0"/>
              </a:spcAft>
              <a:buSzPts val="1000"/>
              <a:buNone/>
              <a:defRPr sz="1000"/>
            </a:lvl8pPr>
            <a:lvl9pPr lvl="8" rtl="0" algn="ctr">
              <a:lnSpc>
                <a:spcPct val="100000"/>
              </a:lnSpc>
              <a:spcBef>
                <a:spcPts val="0"/>
              </a:spcBef>
              <a:spcAft>
                <a:spcPts val="0"/>
              </a:spcAft>
              <a:buSzPts val="1000"/>
              <a:buNone/>
              <a:defRPr sz="1000"/>
            </a:lvl9pPr>
          </a:lstStyle>
          <a:p/>
        </p:txBody>
      </p:sp>
      <p:sp>
        <p:nvSpPr>
          <p:cNvPr id="78" name="Google Shape;78;p13"/>
          <p:cNvSpPr txBox="1"/>
          <p:nvPr>
            <p:ph idx="14" type="ctrTitle"/>
          </p:nvPr>
        </p:nvSpPr>
        <p:spPr>
          <a:xfrm>
            <a:off x="4638106" y="3367816"/>
            <a:ext cx="1881300" cy="6447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79" name="Google Shape;79;p13"/>
          <p:cNvSpPr txBox="1"/>
          <p:nvPr>
            <p:ph idx="15" type="subTitle"/>
          </p:nvPr>
        </p:nvSpPr>
        <p:spPr>
          <a:xfrm>
            <a:off x="4878076" y="3860125"/>
            <a:ext cx="16482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000"/>
              <a:buNone/>
              <a:defRPr sz="1000"/>
            </a:lvl1pPr>
            <a:lvl2pPr lvl="1" rtl="0" algn="r">
              <a:lnSpc>
                <a:spcPct val="100000"/>
              </a:lnSpc>
              <a:spcBef>
                <a:spcPts val="0"/>
              </a:spcBef>
              <a:spcAft>
                <a:spcPts val="0"/>
              </a:spcAft>
              <a:buSzPts val="1000"/>
              <a:buNone/>
              <a:defRPr sz="1000"/>
            </a:lvl2pPr>
            <a:lvl3pPr lvl="2" rtl="0" algn="r">
              <a:lnSpc>
                <a:spcPct val="100000"/>
              </a:lnSpc>
              <a:spcBef>
                <a:spcPts val="0"/>
              </a:spcBef>
              <a:spcAft>
                <a:spcPts val="0"/>
              </a:spcAft>
              <a:buSzPts val="1000"/>
              <a:buNone/>
              <a:defRPr sz="1000"/>
            </a:lvl3pPr>
            <a:lvl4pPr lvl="3" rtl="0" algn="r">
              <a:lnSpc>
                <a:spcPct val="100000"/>
              </a:lnSpc>
              <a:spcBef>
                <a:spcPts val="0"/>
              </a:spcBef>
              <a:spcAft>
                <a:spcPts val="0"/>
              </a:spcAft>
              <a:buSzPts val="1000"/>
              <a:buNone/>
              <a:defRPr sz="1000"/>
            </a:lvl4pPr>
            <a:lvl5pPr lvl="4" rtl="0" algn="r">
              <a:lnSpc>
                <a:spcPct val="100000"/>
              </a:lnSpc>
              <a:spcBef>
                <a:spcPts val="0"/>
              </a:spcBef>
              <a:spcAft>
                <a:spcPts val="0"/>
              </a:spcAft>
              <a:buSzPts val="1000"/>
              <a:buNone/>
              <a:defRPr sz="1000"/>
            </a:lvl5pPr>
            <a:lvl6pPr lvl="5" rtl="0" algn="r">
              <a:lnSpc>
                <a:spcPct val="100000"/>
              </a:lnSpc>
              <a:spcBef>
                <a:spcPts val="0"/>
              </a:spcBef>
              <a:spcAft>
                <a:spcPts val="0"/>
              </a:spcAft>
              <a:buSzPts val="1000"/>
              <a:buNone/>
              <a:defRPr sz="1000"/>
            </a:lvl6pPr>
            <a:lvl7pPr lvl="6" rtl="0" algn="r">
              <a:lnSpc>
                <a:spcPct val="100000"/>
              </a:lnSpc>
              <a:spcBef>
                <a:spcPts val="0"/>
              </a:spcBef>
              <a:spcAft>
                <a:spcPts val="0"/>
              </a:spcAft>
              <a:buSzPts val="1000"/>
              <a:buNone/>
              <a:defRPr sz="1000"/>
            </a:lvl7pPr>
            <a:lvl8pPr lvl="7" rtl="0" algn="r">
              <a:lnSpc>
                <a:spcPct val="100000"/>
              </a:lnSpc>
              <a:spcBef>
                <a:spcPts val="0"/>
              </a:spcBef>
              <a:spcAft>
                <a:spcPts val="0"/>
              </a:spcAft>
              <a:buSzPts val="1000"/>
              <a:buNone/>
              <a:defRPr sz="1000"/>
            </a:lvl8pPr>
            <a:lvl9pPr lvl="8" rtl="0" algn="r">
              <a:lnSpc>
                <a:spcPct val="100000"/>
              </a:lnSpc>
              <a:spcBef>
                <a:spcPts val="0"/>
              </a:spcBef>
              <a:spcAft>
                <a:spcPts val="0"/>
              </a:spcAft>
              <a:buSzPts val="1000"/>
              <a:buNone/>
              <a:defRPr sz="10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USTOM_31">
    <p:spTree>
      <p:nvGrpSpPr>
        <p:cNvPr id="80" name="Shape 80"/>
        <p:cNvGrpSpPr/>
        <p:nvPr/>
      </p:nvGrpSpPr>
      <p:grpSpPr>
        <a:xfrm>
          <a:off x="0" y="0"/>
          <a:ext cx="0" cy="0"/>
          <a:chOff x="0" y="0"/>
          <a:chExt cx="0" cy="0"/>
        </a:xfrm>
      </p:grpSpPr>
      <p:sp>
        <p:nvSpPr>
          <p:cNvPr id="81" name="Google Shape;81;p14"/>
          <p:cNvSpPr txBox="1"/>
          <p:nvPr>
            <p:ph type="ctrTitle"/>
          </p:nvPr>
        </p:nvSpPr>
        <p:spPr>
          <a:xfrm rot="5400000">
            <a:off x="6603595" y="1930225"/>
            <a:ext cx="3481200" cy="4875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1">
  <p:cSld name="CUSTOM_21">
    <p:spTree>
      <p:nvGrpSpPr>
        <p:cNvPr id="82" name="Shape 82"/>
        <p:cNvGrpSpPr/>
        <p:nvPr/>
      </p:nvGrpSpPr>
      <p:grpSpPr>
        <a:xfrm>
          <a:off x="0" y="0"/>
          <a:ext cx="0" cy="0"/>
          <a:chOff x="0" y="0"/>
          <a:chExt cx="0" cy="0"/>
        </a:xfrm>
      </p:grpSpPr>
      <p:sp>
        <p:nvSpPr>
          <p:cNvPr id="83" name="Google Shape;83;p15"/>
          <p:cNvSpPr txBox="1"/>
          <p:nvPr>
            <p:ph idx="1" type="subTitle"/>
          </p:nvPr>
        </p:nvSpPr>
        <p:spPr>
          <a:xfrm>
            <a:off x="4633950" y="1847896"/>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4" name="Google Shape;84;p15"/>
          <p:cNvSpPr txBox="1"/>
          <p:nvPr>
            <p:ph idx="2" type="subTitle"/>
          </p:nvPr>
        </p:nvSpPr>
        <p:spPr>
          <a:xfrm>
            <a:off x="4633950" y="3827870"/>
            <a:ext cx="18180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85" name="Google Shape;85;p15"/>
          <p:cNvSpPr txBox="1"/>
          <p:nvPr>
            <p:ph type="ctrTitle"/>
          </p:nvPr>
        </p:nvSpPr>
        <p:spPr>
          <a:xfrm>
            <a:off x="4633950" y="1539296"/>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6" name="Google Shape;86;p15"/>
          <p:cNvSpPr txBox="1"/>
          <p:nvPr>
            <p:ph idx="3" type="ctrTitle"/>
          </p:nvPr>
        </p:nvSpPr>
        <p:spPr>
          <a:xfrm>
            <a:off x="4633950" y="351927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87" name="Google Shape;87;p15"/>
          <p:cNvSpPr txBox="1"/>
          <p:nvPr>
            <p:ph idx="4" type="ctrTitle"/>
          </p:nvPr>
        </p:nvSpPr>
        <p:spPr>
          <a:xfrm rot="5400000">
            <a:off x="6917175" y="1414524"/>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5">
  <p:cSld name="CUSTOM_32">
    <p:spTree>
      <p:nvGrpSpPr>
        <p:cNvPr id="88" name="Shape 88"/>
        <p:cNvGrpSpPr/>
        <p:nvPr/>
      </p:nvGrpSpPr>
      <p:grpSpPr>
        <a:xfrm>
          <a:off x="0" y="0"/>
          <a:ext cx="0" cy="0"/>
          <a:chOff x="0" y="0"/>
          <a:chExt cx="0" cy="0"/>
        </a:xfrm>
      </p:grpSpPr>
      <p:sp>
        <p:nvSpPr>
          <p:cNvPr id="89" name="Google Shape;89;p16"/>
          <p:cNvSpPr txBox="1"/>
          <p:nvPr>
            <p:ph idx="1" type="subTitle"/>
          </p:nvPr>
        </p:nvSpPr>
        <p:spPr>
          <a:xfrm>
            <a:off x="2258125" y="3106325"/>
            <a:ext cx="3029100" cy="1009500"/>
          </a:xfrm>
          <a:prstGeom prst="rect">
            <a:avLst/>
          </a:prstGeom>
        </p:spPr>
        <p:txBody>
          <a:bodyPr anchorCtr="0" anchor="t" bIns="91425" lIns="91425" spcFirstLastPara="1" rIns="91425" wrap="square" tIns="91425">
            <a:noAutofit/>
          </a:bodyPr>
          <a:lstStyle>
            <a:lvl1pPr lvl="0">
              <a:spcBef>
                <a:spcPts val="0"/>
              </a:spcBef>
              <a:spcAft>
                <a:spcPts val="0"/>
              </a:spcAft>
              <a:buNone/>
              <a:defRPr sz="1100"/>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p:txBody>
      </p:sp>
      <p:sp>
        <p:nvSpPr>
          <p:cNvPr id="90" name="Google Shape;90;p16"/>
          <p:cNvSpPr txBox="1"/>
          <p:nvPr>
            <p:ph type="ctrTitle"/>
          </p:nvPr>
        </p:nvSpPr>
        <p:spPr>
          <a:xfrm rot="5400000">
            <a:off x="7241489" y="1041025"/>
            <a:ext cx="1702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4">
  <p:cSld name="CUSTOM_33">
    <p:spTree>
      <p:nvGrpSpPr>
        <p:cNvPr id="91" name="Shape 91"/>
        <p:cNvGrpSpPr/>
        <p:nvPr/>
      </p:nvGrpSpPr>
      <p:grpSpPr>
        <a:xfrm>
          <a:off x="0" y="0"/>
          <a:ext cx="0" cy="0"/>
          <a:chOff x="0" y="0"/>
          <a:chExt cx="0" cy="0"/>
        </a:xfrm>
      </p:grpSpPr>
      <p:sp>
        <p:nvSpPr>
          <p:cNvPr id="92" name="Google Shape;92;p17"/>
          <p:cNvSpPr txBox="1"/>
          <p:nvPr>
            <p:ph idx="1" type="subTitle"/>
          </p:nvPr>
        </p:nvSpPr>
        <p:spPr>
          <a:xfrm flipH="1">
            <a:off x="840600" y="2432150"/>
            <a:ext cx="1650300" cy="753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ctr">
              <a:lnSpc>
                <a:spcPct val="100000"/>
              </a:lnSpc>
              <a:spcBef>
                <a:spcPts val="0"/>
              </a:spcBef>
              <a:spcAft>
                <a:spcPts val="0"/>
              </a:spcAft>
              <a:buClr>
                <a:srgbClr val="000000"/>
              </a:buClr>
              <a:buSzPts val="1000"/>
              <a:buNone/>
              <a:defRPr sz="1000">
                <a:solidFill>
                  <a:srgbClr val="000000"/>
                </a:solidFill>
              </a:defRPr>
            </a:lvl2pPr>
            <a:lvl3pPr lvl="2" rtl="0" algn="ctr">
              <a:lnSpc>
                <a:spcPct val="100000"/>
              </a:lnSpc>
              <a:spcBef>
                <a:spcPts val="0"/>
              </a:spcBef>
              <a:spcAft>
                <a:spcPts val="0"/>
              </a:spcAft>
              <a:buClr>
                <a:srgbClr val="000000"/>
              </a:buClr>
              <a:buSzPts val="1000"/>
              <a:buNone/>
              <a:defRPr sz="1000">
                <a:solidFill>
                  <a:srgbClr val="000000"/>
                </a:solidFill>
              </a:defRPr>
            </a:lvl3pPr>
            <a:lvl4pPr lvl="3" rtl="0" algn="ctr">
              <a:lnSpc>
                <a:spcPct val="100000"/>
              </a:lnSpc>
              <a:spcBef>
                <a:spcPts val="0"/>
              </a:spcBef>
              <a:spcAft>
                <a:spcPts val="0"/>
              </a:spcAft>
              <a:buClr>
                <a:srgbClr val="000000"/>
              </a:buClr>
              <a:buSzPts val="1000"/>
              <a:buNone/>
              <a:defRPr sz="1000">
                <a:solidFill>
                  <a:srgbClr val="000000"/>
                </a:solidFill>
              </a:defRPr>
            </a:lvl4pPr>
            <a:lvl5pPr lvl="4" rtl="0" algn="ctr">
              <a:lnSpc>
                <a:spcPct val="100000"/>
              </a:lnSpc>
              <a:spcBef>
                <a:spcPts val="0"/>
              </a:spcBef>
              <a:spcAft>
                <a:spcPts val="0"/>
              </a:spcAft>
              <a:buClr>
                <a:srgbClr val="000000"/>
              </a:buClr>
              <a:buSzPts val="1000"/>
              <a:buNone/>
              <a:defRPr sz="1000">
                <a:solidFill>
                  <a:srgbClr val="000000"/>
                </a:solidFill>
              </a:defRPr>
            </a:lvl5pPr>
            <a:lvl6pPr lvl="5" rtl="0" algn="ctr">
              <a:lnSpc>
                <a:spcPct val="100000"/>
              </a:lnSpc>
              <a:spcBef>
                <a:spcPts val="0"/>
              </a:spcBef>
              <a:spcAft>
                <a:spcPts val="0"/>
              </a:spcAft>
              <a:buClr>
                <a:srgbClr val="000000"/>
              </a:buClr>
              <a:buSzPts val="1000"/>
              <a:buNone/>
              <a:defRPr sz="1000">
                <a:solidFill>
                  <a:srgbClr val="000000"/>
                </a:solidFill>
              </a:defRPr>
            </a:lvl6pPr>
            <a:lvl7pPr lvl="6" rtl="0" algn="ctr">
              <a:lnSpc>
                <a:spcPct val="100000"/>
              </a:lnSpc>
              <a:spcBef>
                <a:spcPts val="0"/>
              </a:spcBef>
              <a:spcAft>
                <a:spcPts val="0"/>
              </a:spcAft>
              <a:buClr>
                <a:srgbClr val="000000"/>
              </a:buClr>
              <a:buSzPts val="1000"/>
              <a:buNone/>
              <a:defRPr sz="1000">
                <a:solidFill>
                  <a:srgbClr val="000000"/>
                </a:solidFill>
              </a:defRPr>
            </a:lvl7pPr>
            <a:lvl8pPr lvl="7" rtl="0" algn="ctr">
              <a:lnSpc>
                <a:spcPct val="100000"/>
              </a:lnSpc>
              <a:spcBef>
                <a:spcPts val="0"/>
              </a:spcBef>
              <a:spcAft>
                <a:spcPts val="0"/>
              </a:spcAft>
              <a:buClr>
                <a:srgbClr val="000000"/>
              </a:buClr>
              <a:buSzPts val="1000"/>
              <a:buNone/>
              <a:defRPr sz="1000">
                <a:solidFill>
                  <a:srgbClr val="000000"/>
                </a:solidFill>
              </a:defRPr>
            </a:lvl8pPr>
            <a:lvl9pPr lvl="8" rtl="0" algn="ctr">
              <a:lnSpc>
                <a:spcPct val="100000"/>
              </a:lnSpc>
              <a:spcBef>
                <a:spcPts val="0"/>
              </a:spcBef>
              <a:spcAft>
                <a:spcPts val="0"/>
              </a:spcAft>
              <a:buClr>
                <a:srgbClr val="000000"/>
              </a:buClr>
              <a:buSzPts val="1000"/>
              <a:buNone/>
              <a:defRPr sz="1000">
                <a:solidFill>
                  <a:srgbClr val="000000"/>
                </a:solidFill>
              </a:defRPr>
            </a:lvl9pPr>
          </a:lstStyle>
          <a:p/>
        </p:txBody>
      </p:sp>
      <p:sp>
        <p:nvSpPr>
          <p:cNvPr id="93" name="Google Shape;93;p17"/>
          <p:cNvSpPr txBox="1"/>
          <p:nvPr>
            <p:ph idx="2" type="subTitle"/>
          </p:nvPr>
        </p:nvSpPr>
        <p:spPr>
          <a:xfrm>
            <a:off x="4702174" y="1049093"/>
            <a:ext cx="19602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4" name="Google Shape;94;p17"/>
          <p:cNvSpPr txBox="1"/>
          <p:nvPr>
            <p:ph type="ctrTitle"/>
          </p:nvPr>
        </p:nvSpPr>
        <p:spPr>
          <a:xfrm>
            <a:off x="-533400" y="2047350"/>
            <a:ext cx="3024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600"/>
              <a:buNone/>
              <a:defRPr sz="1600"/>
            </a:lvl1pPr>
            <a:lvl2pPr lvl="1" rtl="0" algn="ctr">
              <a:spcBef>
                <a:spcPts val="0"/>
              </a:spcBef>
              <a:spcAft>
                <a:spcPts val="0"/>
              </a:spcAft>
              <a:buSzPts val="1600"/>
              <a:buNone/>
              <a:defRPr sz="1600"/>
            </a:lvl2pPr>
            <a:lvl3pPr lvl="2" rtl="0" algn="ctr">
              <a:spcBef>
                <a:spcPts val="0"/>
              </a:spcBef>
              <a:spcAft>
                <a:spcPts val="0"/>
              </a:spcAft>
              <a:buSzPts val="1600"/>
              <a:buNone/>
              <a:defRPr sz="1600"/>
            </a:lvl3pPr>
            <a:lvl4pPr lvl="3" rtl="0" algn="ctr">
              <a:spcBef>
                <a:spcPts val="0"/>
              </a:spcBef>
              <a:spcAft>
                <a:spcPts val="0"/>
              </a:spcAft>
              <a:buSzPts val="1600"/>
              <a:buNone/>
              <a:defRPr sz="1600"/>
            </a:lvl4pPr>
            <a:lvl5pPr lvl="4" rtl="0" algn="ctr">
              <a:spcBef>
                <a:spcPts val="0"/>
              </a:spcBef>
              <a:spcAft>
                <a:spcPts val="0"/>
              </a:spcAft>
              <a:buSzPts val="1600"/>
              <a:buNone/>
              <a:defRPr sz="1600"/>
            </a:lvl5pPr>
            <a:lvl6pPr lvl="5" rtl="0" algn="ctr">
              <a:spcBef>
                <a:spcPts val="0"/>
              </a:spcBef>
              <a:spcAft>
                <a:spcPts val="0"/>
              </a:spcAft>
              <a:buSzPts val="1600"/>
              <a:buNone/>
              <a:defRPr sz="1600"/>
            </a:lvl6pPr>
            <a:lvl7pPr lvl="6" rtl="0" algn="ctr">
              <a:spcBef>
                <a:spcPts val="0"/>
              </a:spcBef>
              <a:spcAft>
                <a:spcPts val="0"/>
              </a:spcAft>
              <a:buSzPts val="1600"/>
              <a:buNone/>
              <a:defRPr sz="1600"/>
            </a:lvl7pPr>
            <a:lvl8pPr lvl="7" rtl="0" algn="ctr">
              <a:spcBef>
                <a:spcPts val="0"/>
              </a:spcBef>
              <a:spcAft>
                <a:spcPts val="0"/>
              </a:spcAft>
              <a:buSzPts val="1600"/>
              <a:buNone/>
              <a:defRPr sz="1600"/>
            </a:lvl8pPr>
            <a:lvl9pPr lvl="8" rtl="0" algn="ctr">
              <a:spcBef>
                <a:spcPts val="0"/>
              </a:spcBef>
              <a:spcAft>
                <a:spcPts val="0"/>
              </a:spcAft>
              <a:buSzPts val="1600"/>
              <a:buNone/>
              <a:defRPr sz="1600"/>
            </a:lvl9pPr>
          </a:lstStyle>
          <a:p/>
        </p:txBody>
      </p:sp>
      <p:sp>
        <p:nvSpPr>
          <p:cNvPr id="95" name="Google Shape;95;p17"/>
          <p:cNvSpPr txBox="1"/>
          <p:nvPr>
            <p:ph idx="3" type="ctrTitle"/>
          </p:nvPr>
        </p:nvSpPr>
        <p:spPr>
          <a:xfrm>
            <a:off x="4702174" y="664293"/>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6" name="Google Shape;96;p17"/>
          <p:cNvSpPr txBox="1"/>
          <p:nvPr>
            <p:ph idx="4" type="subTitle"/>
          </p:nvPr>
        </p:nvSpPr>
        <p:spPr>
          <a:xfrm>
            <a:off x="4702174" y="3788925"/>
            <a:ext cx="22149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solidFill>
                  <a:srgbClr val="000000"/>
                </a:solidFill>
              </a:defRPr>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97" name="Google Shape;97;p17"/>
          <p:cNvSpPr txBox="1"/>
          <p:nvPr>
            <p:ph idx="5" type="ctrTitle"/>
          </p:nvPr>
        </p:nvSpPr>
        <p:spPr>
          <a:xfrm>
            <a:off x="4702174" y="3389725"/>
            <a:ext cx="24756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p:txBody>
      </p:sp>
      <p:sp>
        <p:nvSpPr>
          <p:cNvPr id="98" name="Google Shape;98;p17"/>
          <p:cNvSpPr txBox="1"/>
          <p:nvPr>
            <p:ph idx="6"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extLst>
    <p:ext uri="{DCECCB84-F9BA-43D5-87BE-67443E8EF086}">
      <p15:sldGuideLst>
        <p15:guide id="1" orient="horz" pos="510">
          <p15:clr>
            <a:srgbClr val="FA7B17"/>
          </p15:clr>
        </p15:guide>
        <p15:guide id="2" pos="454">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2">
  <p:cSld name="CUSTOM_34">
    <p:spTree>
      <p:nvGrpSpPr>
        <p:cNvPr id="99" name="Shape 99"/>
        <p:cNvGrpSpPr/>
        <p:nvPr/>
      </p:nvGrpSpPr>
      <p:grpSpPr>
        <a:xfrm>
          <a:off x="0" y="0"/>
          <a:ext cx="0" cy="0"/>
          <a:chOff x="0" y="0"/>
          <a:chExt cx="0" cy="0"/>
        </a:xfrm>
      </p:grpSpPr>
      <p:sp>
        <p:nvSpPr>
          <p:cNvPr id="100" name="Google Shape;100;p18"/>
          <p:cNvSpPr txBox="1"/>
          <p:nvPr>
            <p:ph type="ctrTitle"/>
          </p:nvPr>
        </p:nvSpPr>
        <p:spPr>
          <a:xfrm rot="5400000">
            <a:off x="6860962"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01" name="Google Shape;101;p18"/>
          <p:cNvSpPr txBox="1"/>
          <p:nvPr>
            <p:ph idx="1" type="subTitle"/>
          </p:nvPr>
        </p:nvSpPr>
        <p:spPr>
          <a:xfrm>
            <a:off x="1579064" y="2147200"/>
            <a:ext cx="1626600" cy="111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000000"/>
              </a:buClr>
              <a:buSzPts val="1000"/>
              <a:buNone/>
              <a:defRPr sz="1000"/>
            </a:lvl1pPr>
            <a:lvl2pPr lvl="1" rtl="0">
              <a:lnSpc>
                <a:spcPct val="100000"/>
              </a:lnSpc>
              <a:spcBef>
                <a:spcPts val="0"/>
              </a:spcBef>
              <a:spcAft>
                <a:spcPts val="0"/>
              </a:spcAft>
              <a:buClr>
                <a:srgbClr val="000000"/>
              </a:buClr>
              <a:buSzPts val="1000"/>
              <a:buNone/>
              <a:defRPr sz="1000">
                <a:solidFill>
                  <a:srgbClr val="000000"/>
                </a:solidFill>
              </a:defRPr>
            </a:lvl2pPr>
            <a:lvl3pPr lvl="2" rtl="0">
              <a:lnSpc>
                <a:spcPct val="100000"/>
              </a:lnSpc>
              <a:spcBef>
                <a:spcPts val="0"/>
              </a:spcBef>
              <a:spcAft>
                <a:spcPts val="0"/>
              </a:spcAft>
              <a:buClr>
                <a:srgbClr val="000000"/>
              </a:buClr>
              <a:buSzPts val="1000"/>
              <a:buNone/>
              <a:defRPr sz="1000">
                <a:solidFill>
                  <a:srgbClr val="000000"/>
                </a:solidFill>
              </a:defRPr>
            </a:lvl3pPr>
            <a:lvl4pPr lvl="3" rtl="0">
              <a:lnSpc>
                <a:spcPct val="100000"/>
              </a:lnSpc>
              <a:spcBef>
                <a:spcPts val="0"/>
              </a:spcBef>
              <a:spcAft>
                <a:spcPts val="0"/>
              </a:spcAft>
              <a:buClr>
                <a:srgbClr val="000000"/>
              </a:buClr>
              <a:buSzPts val="1000"/>
              <a:buNone/>
              <a:defRPr sz="1000">
                <a:solidFill>
                  <a:srgbClr val="000000"/>
                </a:solidFill>
              </a:defRPr>
            </a:lvl4pPr>
            <a:lvl5pPr lvl="4" rtl="0">
              <a:lnSpc>
                <a:spcPct val="100000"/>
              </a:lnSpc>
              <a:spcBef>
                <a:spcPts val="0"/>
              </a:spcBef>
              <a:spcAft>
                <a:spcPts val="0"/>
              </a:spcAft>
              <a:buClr>
                <a:srgbClr val="000000"/>
              </a:buClr>
              <a:buSzPts val="1000"/>
              <a:buNone/>
              <a:defRPr sz="1000">
                <a:solidFill>
                  <a:srgbClr val="000000"/>
                </a:solidFill>
              </a:defRPr>
            </a:lvl5pPr>
            <a:lvl6pPr lvl="5" rtl="0">
              <a:lnSpc>
                <a:spcPct val="100000"/>
              </a:lnSpc>
              <a:spcBef>
                <a:spcPts val="0"/>
              </a:spcBef>
              <a:spcAft>
                <a:spcPts val="0"/>
              </a:spcAft>
              <a:buClr>
                <a:srgbClr val="000000"/>
              </a:buClr>
              <a:buSzPts val="1000"/>
              <a:buNone/>
              <a:defRPr sz="1000">
                <a:solidFill>
                  <a:srgbClr val="000000"/>
                </a:solidFill>
              </a:defRPr>
            </a:lvl6pPr>
            <a:lvl7pPr lvl="6" rtl="0">
              <a:lnSpc>
                <a:spcPct val="100000"/>
              </a:lnSpc>
              <a:spcBef>
                <a:spcPts val="0"/>
              </a:spcBef>
              <a:spcAft>
                <a:spcPts val="0"/>
              </a:spcAft>
              <a:buClr>
                <a:srgbClr val="000000"/>
              </a:buClr>
              <a:buSzPts val="1000"/>
              <a:buNone/>
              <a:defRPr sz="1000">
                <a:solidFill>
                  <a:srgbClr val="000000"/>
                </a:solidFill>
              </a:defRPr>
            </a:lvl7pPr>
            <a:lvl8pPr lvl="7" rtl="0">
              <a:lnSpc>
                <a:spcPct val="100000"/>
              </a:lnSpc>
              <a:spcBef>
                <a:spcPts val="0"/>
              </a:spcBef>
              <a:spcAft>
                <a:spcPts val="0"/>
              </a:spcAft>
              <a:buClr>
                <a:srgbClr val="000000"/>
              </a:buClr>
              <a:buSzPts val="1000"/>
              <a:buNone/>
              <a:defRPr sz="1000">
                <a:solidFill>
                  <a:srgbClr val="000000"/>
                </a:solidFill>
              </a:defRPr>
            </a:lvl8pPr>
            <a:lvl9pPr lvl="8" rtl="0">
              <a:lnSpc>
                <a:spcPct val="100000"/>
              </a:lnSpc>
              <a:spcBef>
                <a:spcPts val="0"/>
              </a:spcBef>
              <a:spcAft>
                <a:spcPts val="0"/>
              </a:spcAft>
              <a:buClr>
                <a:srgbClr val="000000"/>
              </a:buClr>
              <a:buSzPts val="1000"/>
              <a:buNone/>
              <a:defRPr sz="1000">
                <a:solidFill>
                  <a:srgbClr val="000000"/>
                </a:solidFill>
              </a:defRPr>
            </a:lvl9pPr>
          </a:lstStyle>
          <a:p/>
        </p:txBody>
      </p:sp>
      <p:sp>
        <p:nvSpPr>
          <p:cNvPr id="102" name="Google Shape;102;p18"/>
          <p:cNvSpPr txBox="1"/>
          <p:nvPr>
            <p:ph idx="2" type="ctrTitle"/>
          </p:nvPr>
        </p:nvSpPr>
        <p:spPr>
          <a:xfrm>
            <a:off x="1579064" y="1762400"/>
            <a:ext cx="2619300" cy="3849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03" name="Google Shape;103;p18"/>
          <p:cNvSpPr txBox="1"/>
          <p:nvPr>
            <p:ph idx="3" type="subTitle"/>
          </p:nvPr>
        </p:nvSpPr>
        <p:spPr>
          <a:xfrm>
            <a:off x="4068269" y="2147200"/>
            <a:ext cx="1626600" cy="1112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000000"/>
              </a:buClr>
              <a:buSzPts val="1000"/>
              <a:buNone/>
              <a:defRPr sz="1000">
                <a:solidFill>
                  <a:srgbClr val="000000"/>
                </a:solidFill>
              </a:defRPr>
            </a:lvl1pPr>
            <a:lvl2pPr lvl="1" rtl="0" algn="r">
              <a:lnSpc>
                <a:spcPct val="100000"/>
              </a:lnSpc>
              <a:spcBef>
                <a:spcPts val="0"/>
              </a:spcBef>
              <a:spcAft>
                <a:spcPts val="0"/>
              </a:spcAft>
              <a:buClr>
                <a:srgbClr val="000000"/>
              </a:buClr>
              <a:buSzPts val="1000"/>
              <a:buNone/>
              <a:defRPr sz="1000">
                <a:solidFill>
                  <a:srgbClr val="000000"/>
                </a:solidFill>
              </a:defRPr>
            </a:lvl2pPr>
            <a:lvl3pPr lvl="2" rtl="0" algn="r">
              <a:lnSpc>
                <a:spcPct val="100000"/>
              </a:lnSpc>
              <a:spcBef>
                <a:spcPts val="0"/>
              </a:spcBef>
              <a:spcAft>
                <a:spcPts val="0"/>
              </a:spcAft>
              <a:buClr>
                <a:srgbClr val="000000"/>
              </a:buClr>
              <a:buSzPts val="1000"/>
              <a:buNone/>
              <a:defRPr sz="1000">
                <a:solidFill>
                  <a:srgbClr val="000000"/>
                </a:solidFill>
              </a:defRPr>
            </a:lvl3pPr>
            <a:lvl4pPr lvl="3" rtl="0" algn="r">
              <a:lnSpc>
                <a:spcPct val="100000"/>
              </a:lnSpc>
              <a:spcBef>
                <a:spcPts val="0"/>
              </a:spcBef>
              <a:spcAft>
                <a:spcPts val="0"/>
              </a:spcAft>
              <a:buClr>
                <a:srgbClr val="000000"/>
              </a:buClr>
              <a:buSzPts val="1000"/>
              <a:buNone/>
              <a:defRPr sz="1000">
                <a:solidFill>
                  <a:srgbClr val="000000"/>
                </a:solidFill>
              </a:defRPr>
            </a:lvl4pPr>
            <a:lvl5pPr lvl="4" rtl="0" algn="r">
              <a:lnSpc>
                <a:spcPct val="100000"/>
              </a:lnSpc>
              <a:spcBef>
                <a:spcPts val="0"/>
              </a:spcBef>
              <a:spcAft>
                <a:spcPts val="0"/>
              </a:spcAft>
              <a:buClr>
                <a:srgbClr val="000000"/>
              </a:buClr>
              <a:buSzPts val="1000"/>
              <a:buNone/>
              <a:defRPr sz="1000">
                <a:solidFill>
                  <a:srgbClr val="000000"/>
                </a:solidFill>
              </a:defRPr>
            </a:lvl5pPr>
            <a:lvl6pPr lvl="5" rtl="0" algn="r">
              <a:lnSpc>
                <a:spcPct val="100000"/>
              </a:lnSpc>
              <a:spcBef>
                <a:spcPts val="0"/>
              </a:spcBef>
              <a:spcAft>
                <a:spcPts val="0"/>
              </a:spcAft>
              <a:buClr>
                <a:srgbClr val="000000"/>
              </a:buClr>
              <a:buSzPts val="1000"/>
              <a:buNone/>
              <a:defRPr sz="1000">
                <a:solidFill>
                  <a:srgbClr val="000000"/>
                </a:solidFill>
              </a:defRPr>
            </a:lvl6pPr>
            <a:lvl7pPr lvl="6" rtl="0" algn="r">
              <a:lnSpc>
                <a:spcPct val="100000"/>
              </a:lnSpc>
              <a:spcBef>
                <a:spcPts val="0"/>
              </a:spcBef>
              <a:spcAft>
                <a:spcPts val="0"/>
              </a:spcAft>
              <a:buClr>
                <a:srgbClr val="000000"/>
              </a:buClr>
              <a:buSzPts val="1000"/>
              <a:buNone/>
              <a:defRPr sz="1000">
                <a:solidFill>
                  <a:srgbClr val="000000"/>
                </a:solidFill>
              </a:defRPr>
            </a:lvl7pPr>
            <a:lvl8pPr lvl="7" rtl="0" algn="r">
              <a:lnSpc>
                <a:spcPct val="100000"/>
              </a:lnSpc>
              <a:spcBef>
                <a:spcPts val="0"/>
              </a:spcBef>
              <a:spcAft>
                <a:spcPts val="0"/>
              </a:spcAft>
              <a:buClr>
                <a:srgbClr val="000000"/>
              </a:buClr>
              <a:buSzPts val="1000"/>
              <a:buNone/>
              <a:defRPr sz="1000">
                <a:solidFill>
                  <a:srgbClr val="000000"/>
                </a:solidFill>
              </a:defRPr>
            </a:lvl8pPr>
            <a:lvl9pPr lvl="8" rtl="0" algn="r">
              <a:lnSpc>
                <a:spcPct val="100000"/>
              </a:lnSpc>
              <a:spcBef>
                <a:spcPts val="0"/>
              </a:spcBef>
              <a:spcAft>
                <a:spcPts val="0"/>
              </a:spcAft>
              <a:buClr>
                <a:srgbClr val="000000"/>
              </a:buClr>
              <a:buSzPts val="1000"/>
              <a:buNone/>
              <a:defRPr sz="1000">
                <a:solidFill>
                  <a:srgbClr val="000000"/>
                </a:solidFill>
              </a:defRPr>
            </a:lvl9pPr>
          </a:lstStyle>
          <a:p/>
        </p:txBody>
      </p:sp>
      <p:sp>
        <p:nvSpPr>
          <p:cNvPr id="104" name="Google Shape;104;p18"/>
          <p:cNvSpPr txBox="1"/>
          <p:nvPr>
            <p:ph idx="4" type="ctrTitle"/>
          </p:nvPr>
        </p:nvSpPr>
        <p:spPr>
          <a:xfrm>
            <a:off x="3075567" y="1762400"/>
            <a:ext cx="2619300" cy="384900"/>
          </a:xfrm>
          <a:prstGeom prst="rect">
            <a:avLst/>
          </a:prstGeom>
          <a:ln>
            <a:noFill/>
          </a:ln>
        </p:spPr>
        <p:txBody>
          <a:bodyPr anchorCtr="0" anchor="b" bIns="91425" lIns="91425" spcFirstLastPara="1" rIns="91425" wrap="square" tIns="91425">
            <a:noAutofit/>
          </a:bodyPr>
          <a:lstStyle>
            <a:lvl1pPr lvl="0" rtl="0" algn="r">
              <a:spcBef>
                <a:spcPts val="0"/>
              </a:spcBef>
              <a:spcAft>
                <a:spcPts val="0"/>
              </a:spcAft>
              <a:buSzPts val="1800"/>
              <a:buNone/>
              <a:defRPr sz="1800"/>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6">
  <p:cSld name="CUSTOM_11_1_2_1">
    <p:spTree>
      <p:nvGrpSpPr>
        <p:cNvPr id="105" name="Shape 105"/>
        <p:cNvGrpSpPr/>
        <p:nvPr/>
      </p:nvGrpSpPr>
      <p:grpSpPr>
        <a:xfrm>
          <a:off x="0" y="0"/>
          <a:ext cx="0" cy="0"/>
          <a:chOff x="0" y="0"/>
          <a:chExt cx="0" cy="0"/>
        </a:xfrm>
      </p:grpSpPr>
      <p:sp>
        <p:nvSpPr>
          <p:cNvPr id="106" name="Google Shape;106;p19"/>
          <p:cNvSpPr txBox="1"/>
          <p:nvPr>
            <p:ph type="ctrTitle"/>
          </p:nvPr>
        </p:nvSpPr>
        <p:spPr>
          <a:xfrm>
            <a:off x="831200" y="376498"/>
            <a:ext cx="3867300" cy="20541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lt1"/>
              </a:buClr>
              <a:buSzPts val="1600"/>
              <a:buNone/>
              <a:defRPr sz="1600">
                <a:solidFill>
                  <a:schemeClr val="lt1"/>
                </a:solidFill>
              </a:defRPr>
            </a:lvl2pPr>
            <a:lvl3pPr lvl="2" rtl="0">
              <a:spcBef>
                <a:spcPts val="0"/>
              </a:spcBef>
              <a:spcAft>
                <a:spcPts val="0"/>
              </a:spcAft>
              <a:buClr>
                <a:schemeClr val="lt1"/>
              </a:buClr>
              <a:buSzPts val="1600"/>
              <a:buNone/>
              <a:defRPr sz="1600">
                <a:solidFill>
                  <a:schemeClr val="lt1"/>
                </a:solidFill>
              </a:defRPr>
            </a:lvl3pPr>
            <a:lvl4pPr lvl="3" rtl="0">
              <a:spcBef>
                <a:spcPts val="0"/>
              </a:spcBef>
              <a:spcAft>
                <a:spcPts val="0"/>
              </a:spcAft>
              <a:buClr>
                <a:schemeClr val="lt1"/>
              </a:buClr>
              <a:buSzPts val="1600"/>
              <a:buNone/>
              <a:defRPr sz="1600">
                <a:solidFill>
                  <a:schemeClr val="lt1"/>
                </a:solidFill>
              </a:defRPr>
            </a:lvl4pPr>
            <a:lvl5pPr lvl="4" rtl="0">
              <a:spcBef>
                <a:spcPts val="0"/>
              </a:spcBef>
              <a:spcAft>
                <a:spcPts val="0"/>
              </a:spcAft>
              <a:buClr>
                <a:schemeClr val="lt1"/>
              </a:buClr>
              <a:buSzPts val="1600"/>
              <a:buNone/>
              <a:defRPr sz="1600">
                <a:solidFill>
                  <a:schemeClr val="lt1"/>
                </a:solidFill>
              </a:defRPr>
            </a:lvl5pPr>
            <a:lvl6pPr lvl="5" rtl="0">
              <a:spcBef>
                <a:spcPts val="0"/>
              </a:spcBef>
              <a:spcAft>
                <a:spcPts val="0"/>
              </a:spcAft>
              <a:buClr>
                <a:schemeClr val="lt1"/>
              </a:buClr>
              <a:buSzPts val="1600"/>
              <a:buNone/>
              <a:defRPr sz="1600">
                <a:solidFill>
                  <a:schemeClr val="lt1"/>
                </a:solidFill>
              </a:defRPr>
            </a:lvl6pPr>
            <a:lvl7pPr lvl="6" rtl="0">
              <a:spcBef>
                <a:spcPts val="0"/>
              </a:spcBef>
              <a:spcAft>
                <a:spcPts val="0"/>
              </a:spcAft>
              <a:buClr>
                <a:schemeClr val="lt1"/>
              </a:buClr>
              <a:buSzPts val="1600"/>
              <a:buNone/>
              <a:defRPr sz="1600">
                <a:solidFill>
                  <a:schemeClr val="lt1"/>
                </a:solidFill>
              </a:defRPr>
            </a:lvl7pPr>
            <a:lvl8pPr lvl="7" rtl="0">
              <a:spcBef>
                <a:spcPts val="0"/>
              </a:spcBef>
              <a:spcAft>
                <a:spcPts val="0"/>
              </a:spcAft>
              <a:buClr>
                <a:schemeClr val="lt1"/>
              </a:buClr>
              <a:buSzPts val="1600"/>
              <a:buNone/>
              <a:defRPr sz="1600">
                <a:solidFill>
                  <a:schemeClr val="lt1"/>
                </a:solidFill>
              </a:defRPr>
            </a:lvl8pPr>
            <a:lvl9pPr lvl="8" rtl="0">
              <a:spcBef>
                <a:spcPts val="0"/>
              </a:spcBef>
              <a:spcAft>
                <a:spcPts val="0"/>
              </a:spcAft>
              <a:buClr>
                <a:schemeClr val="lt1"/>
              </a:buClr>
              <a:buSzPts val="1600"/>
              <a:buNone/>
              <a:defRPr sz="1600">
                <a:solidFill>
                  <a:schemeClr val="lt1"/>
                </a:solidFill>
              </a:defRPr>
            </a:lvl9pPr>
          </a:lstStyle>
          <a:p/>
        </p:txBody>
      </p:sp>
      <p:sp>
        <p:nvSpPr>
          <p:cNvPr id="107" name="Google Shape;107;p19"/>
          <p:cNvSpPr txBox="1"/>
          <p:nvPr>
            <p:ph idx="1" type="subTitle"/>
          </p:nvPr>
        </p:nvSpPr>
        <p:spPr>
          <a:xfrm>
            <a:off x="831200" y="2314225"/>
            <a:ext cx="3081600" cy="178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CUSTOM_25">
    <p:spTree>
      <p:nvGrpSpPr>
        <p:cNvPr id="108" name="Shape 108"/>
        <p:cNvGrpSpPr/>
        <p:nvPr/>
      </p:nvGrpSpPr>
      <p:grpSpPr>
        <a:xfrm>
          <a:off x="0" y="0"/>
          <a:ext cx="0" cy="0"/>
          <a:chOff x="0" y="0"/>
          <a:chExt cx="0" cy="0"/>
        </a:xfrm>
      </p:grpSpPr>
      <p:sp>
        <p:nvSpPr>
          <p:cNvPr id="109" name="Google Shape;109;p20"/>
          <p:cNvSpPr txBox="1"/>
          <p:nvPr>
            <p:ph idx="1" type="body"/>
          </p:nvPr>
        </p:nvSpPr>
        <p:spPr>
          <a:xfrm>
            <a:off x="642050" y="213480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0" name="Google Shape;110;p20"/>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2">
    <p:spTree>
      <p:nvGrpSpPr>
        <p:cNvPr id="11" name="Shape 11"/>
        <p:cNvGrpSpPr/>
        <p:nvPr/>
      </p:nvGrpSpPr>
      <p:grpSpPr>
        <a:xfrm>
          <a:off x="0" y="0"/>
          <a:ext cx="0" cy="0"/>
          <a:chOff x="0" y="0"/>
          <a:chExt cx="0" cy="0"/>
        </a:xfrm>
      </p:grpSpPr>
      <p:sp>
        <p:nvSpPr>
          <p:cNvPr id="12" name="Google Shape;12;p3"/>
          <p:cNvSpPr txBox="1"/>
          <p:nvPr>
            <p:ph type="ctrTitle"/>
          </p:nvPr>
        </p:nvSpPr>
        <p:spPr>
          <a:xfrm>
            <a:off x="3423902" y="38747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3" name="Google Shape;13;p3"/>
          <p:cNvSpPr txBox="1"/>
          <p:nvPr>
            <p:ph idx="1" type="subTitle"/>
          </p:nvPr>
        </p:nvSpPr>
        <p:spPr>
          <a:xfrm>
            <a:off x="3423900" y="802521"/>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4" name="Google Shape;14;p3"/>
          <p:cNvSpPr txBox="1"/>
          <p:nvPr>
            <p:ph hasCustomPrompt="1" idx="2" type="title"/>
          </p:nvPr>
        </p:nvSpPr>
        <p:spPr>
          <a:xfrm>
            <a:off x="2023007" y="654113"/>
            <a:ext cx="17391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5" name="Google Shape;15;p3"/>
          <p:cNvSpPr txBox="1"/>
          <p:nvPr>
            <p:ph idx="3" type="ctrTitle"/>
          </p:nvPr>
        </p:nvSpPr>
        <p:spPr>
          <a:xfrm>
            <a:off x="3425264" y="1224286"/>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6" name="Google Shape;16;p3"/>
          <p:cNvSpPr txBox="1"/>
          <p:nvPr>
            <p:ph idx="4" type="subTitle"/>
          </p:nvPr>
        </p:nvSpPr>
        <p:spPr>
          <a:xfrm>
            <a:off x="3425259" y="1638859"/>
            <a:ext cx="19767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17" name="Google Shape;17;p3"/>
          <p:cNvSpPr txBox="1"/>
          <p:nvPr>
            <p:ph hasCustomPrompt="1" idx="5" type="title"/>
          </p:nvPr>
        </p:nvSpPr>
        <p:spPr>
          <a:xfrm>
            <a:off x="2023007" y="1488788"/>
            <a:ext cx="16152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18" name="Google Shape;18;p3"/>
          <p:cNvSpPr txBox="1"/>
          <p:nvPr>
            <p:ph idx="6" type="ctrTitle"/>
          </p:nvPr>
        </p:nvSpPr>
        <p:spPr>
          <a:xfrm>
            <a:off x="3427999" y="2061098"/>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9" name="Google Shape;19;p3"/>
          <p:cNvSpPr txBox="1"/>
          <p:nvPr>
            <p:ph idx="7" type="subTitle"/>
          </p:nvPr>
        </p:nvSpPr>
        <p:spPr>
          <a:xfrm>
            <a:off x="3427997" y="2475197"/>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0" name="Google Shape;20;p3"/>
          <p:cNvSpPr txBox="1"/>
          <p:nvPr>
            <p:ph hasCustomPrompt="1" idx="8" type="title"/>
          </p:nvPr>
        </p:nvSpPr>
        <p:spPr>
          <a:xfrm>
            <a:off x="2023007" y="232346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p:nvPr>
            <p:ph idx="9" type="ctrTitle"/>
          </p:nvPr>
        </p:nvSpPr>
        <p:spPr>
          <a:xfrm rot="5400000">
            <a:off x="6601629"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2" name="Google Shape;22;p3"/>
          <p:cNvSpPr txBox="1"/>
          <p:nvPr>
            <p:ph idx="13" type="ctrTitle"/>
          </p:nvPr>
        </p:nvSpPr>
        <p:spPr>
          <a:xfrm>
            <a:off x="3427999" y="2897911"/>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3" name="Google Shape;23;p3"/>
          <p:cNvSpPr txBox="1"/>
          <p:nvPr>
            <p:ph idx="14" type="subTitle"/>
          </p:nvPr>
        </p:nvSpPr>
        <p:spPr>
          <a:xfrm>
            <a:off x="3427997" y="3311534"/>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4" name="Google Shape;24;p3"/>
          <p:cNvSpPr txBox="1"/>
          <p:nvPr>
            <p:ph hasCustomPrompt="1" idx="15" type="title"/>
          </p:nvPr>
        </p:nvSpPr>
        <p:spPr>
          <a:xfrm>
            <a:off x="2023007" y="3158138"/>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5" name="Google Shape;25;p3"/>
          <p:cNvSpPr txBox="1"/>
          <p:nvPr>
            <p:ph idx="16" type="ctrTitle"/>
          </p:nvPr>
        </p:nvSpPr>
        <p:spPr>
          <a:xfrm>
            <a:off x="3427999" y="3734723"/>
            <a:ext cx="22518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1200"/>
              <a:buNone/>
              <a:defRPr sz="1200"/>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26" name="Google Shape;26;p3"/>
          <p:cNvSpPr txBox="1"/>
          <p:nvPr>
            <p:ph idx="17" type="subTitle"/>
          </p:nvPr>
        </p:nvSpPr>
        <p:spPr>
          <a:xfrm>
            <a:off x="3427997" y="4147872"/>
            <a:ext cx="1906500" cy="572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27" name="Google Shape;27;p3"/>
          <p:cNvSpPr txBox="1"/>
          <p:nvPr>
            <p:ph hasCustomPrompt="1" idx="18" type="title"/>
          </p:nvPr>
        </p:nvSpPr>
        <p:spPr>
          <a:xfrm>
            <a:off x="2023007" y="3992813"/>
            <a:ext cx="1573500" cy="577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CUSTOM_25_1">
    <p:spTree>
      <p:nvGrpSpPr>
        <p:cNvPr id="111" name="Shape 111"/>
        <p:cNvGrpSpPr/>
        <p:nvPr/>
      </p:nvGrpSpPr>
      <p:grpSpPr>
        <a:xfrm>
          <a:off x="0" y="0"/>
          <a:ext cx="0" cy="0"/>
          <a:chOff x="0" y="0"/>
          <a:chExt cx="0" cy="0"/>
        </a:xfrm>
      </p:grpSpPr>
      <p:sp>
        <p:nvSpPr>
          <p:cNvPr id="112" name="Google Shape;112;p21"/>
          <p:cNvSpPr txBox="1"/>
          <p:nvPr>
            <p:ph idx="1" type="body"/>
          </p:nvPr>
        </p:nvSpPr>
        <p:spPr>
          <a:xfrm>
            <a:off x="642050" y="1277550"/>
            <a:ext cx="5308200" cy="1476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rgbClr val="000000"/>
              </a:buClr>
              <a:buSzPts val="1200"/>
              <a:buChar char="●"/>
              <a:defRPr>
                <a:solidFill>
                  <a:srgbClr val="000000"/>
                </a:solidFill>
              </a:defRPr>
            </a:lvl1pPr>
            <a:lvl2pPr indent="-304800" lvl="1" marL="914400" rtl="0">
              <a:spcBef>
                <a:spcPts val="1600"/>
              </a:spcBef>
              <a:spcAft>
                <a:spcPts val="0"/>
              </a:spcAft>
              <a:buClr>
                <a:srgbClr val="000000"/>
              </a:buClr>
              <a:buSzPts val="1200"/>
              <a:buChar char="○"/>
              <a:defRPr>
                <a:solidFill>
                  <a:srgbClr val="000000"/>
                </a:solidFill>
              </a:defRPr>
            </a:lvl2pPr>
            <a:lvl3pPr indent="-304800" lvl="2" marL="1371600" rtl="0">
              <a:spcBef>
                <a:spcPts val="1600"/>
              </a:spcBef>
              <a:spcAft>
                <a:spcPts val="0"/>
              </a:spcAft>
              <a:buClr>
                <a:srgbClr val="000000"/>
              </a:buClr>
              <a:buSzPts val="1200"/>
              <a:buChar char="■"/>
              <a:defRPr>
                <a:solidFill>
                  <a:srgbClr val="000000"/>
                </a:solidFill>
              </a:defRPr>
            </a:lvl3pPr>
            <a:lvl4pPr indent="-304800" lvl="3" marL="1828800" rtl="0">
              <a:spcBef>
                <a:spcPts val="1600"/>
              </a:spcBef>
              <a:spcAft>
                <a:spcPts val="0"/>
              </a:spcAft>
              <a:buClr>
                <a:srgbClr val="000000"/>
              </a:buClr>
              <a:buSzPts val="1200"/>
              <a:buChar char="●"/>
              <a:defRPr>
                <a:solidFill>
                  <a:srgbClr val="000000"/>
                </a:solidFill>
              </a:defRPr>
            </a:lvl4pPr>
            <a:lvl5pPr indent="-304800" lvl="4" marL="2286000" rtl="0">
              <a:spcBef>
                <a:spcPts val="1600"/>
              </a:spcBef>
              <a:spcAft>
                <a:spcPts val="0"/>
              </a:spcAft>
              <a:buClr>
                <a:srgbClr val="000000"/>
              </a:buClr>
              <a:buSzPts val="1200"/>
              <a:buChar char="○"/>
              <a:defRPr>
                <a:solidFill>
                  <a:srgbClr val="000000"/>
                </a:solidFill>
              </a:defRPr>
            </a:lvl5pPr>
            <a:lvl6pPr indent="-304800" lvl="5" marL="2743200" rtl="0">
              <a:spcBef>
                <a:spcPts val="1600"/>
              </a:spcBef>
              <a:spcAft>
                <a:spcPts val="0"/>
              </a:spcAft>
              <a:buClr>
                <a:srgbClr val="000000"/>
              </a:buClr>
              <a:buSzPts val="1200"/>
              <a:buChar char="■"/>
              <a:defRPr>
                <a:solidFill>
                  <a:srgbClr val="000000"/>
                </a:solidFill>
              </a:defRPr>
            </a:lvl6pPr>
            <a:lvl7pPr indent="-304800" lvl="6" marL="3200400" rtl="0">
              <a:spcBef>
                <a:spcPts val="1600"/>
              </a:spcBef>
              <a:spcAft>
                <a:spcPts val="0"/>
              </a:spcAft>
              <a:buClr>
                <a:srgbClr val="000000"/>
              </a:buClr>
              <a:buSzPts val="1200"/>
              <a:buChar char="●"/>
              <a:defRPr>
                <a:solidFill>
                  <a:srgbClr val="000000"/>
                </a:solidFill>
              </a:defRPr>
            </a:lvl7pPr>
            <a:lvl8pPr indent="-304800" lvl="7" marL="3657600" rtl="0">
              <a:spcBef>
                <a:spcPts val="1600"/>
              </a:spcBef>
              <a:spcAft>
                <a:spcPts val="0"/>
              </a:spcAft>
              <a:buClr>
                <a:srgbClr val="000000"/>
              </a:buClr>
              <a:buSzPts val="1200"/>
              <a:buChar char="○"/>
              <a:defRPr>
                <a:solidFill>
                  <a:srgbClr val="000000"/>
                </a:solidFill>
              </a:defRPr>
            </a:lvl8pPr>
            <a:lvl9pPr indent="-304800" lvl="8" marL="4114800" rtl="0">
              <a:spcBef>
                <a:spcPts val="1600"/>
              </a:spcBef>
              <a:spcAft>
                <a:spcPts val="1600"/>
              </a:spcAft>
              <a:buClr>
                <a:srgbClr val="000000"/>
              </a:buClr>
              <a:buSzPts val="1200"/>
              <a:buChar char="■"/>
              <a:defRPr>
                <a:solidFill>
                  <a:srgbClr val="000000"/>
                </a:solidFill>
              </a:defRPr>
            </a:lvl9pPr>
          </a:lstStyle>
          <a:p/>
        </p:txBody>
      </p:sp>
      <p:sp>
        <p:nvSpPr>
          <p:cNvPr id="113" name="Google Shape;113;p21"/>
          <p:cNvSpPr txBox="1"/>
          <p:nvPr>
            <p:ph type="ctrTitle"/>
          </p:nvPr>
        </p:nvSpPr>
        <p:spPr>
          <a:xfrm rot="5400000">
            <a:off x="6923109" y="1407498"/>
            <a:ext cx="24498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114" name="Google Shape;114;p21"/>
          <p:cNvSpPr txBox="1"/>
          <p:nvPr>
            <p:ph idx="2" type="subTitle"/>
          </p:nvPr>
        </p:nvSpPr>
        <p:spPr>
          <a:xfrm>
            <a:off x="642050" y="540000"/>
            <a:ext cx="4655400" cy="960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Clr>
                <a:schemeClr val="lt1"/>
              </a:buClr>
              <a:buSzPts val="1200"/>
              <a:buNone/>
              <a:defRPr>
                <a:solidFill>
                  <a:schemeClr val="lt1"/>
                </a:solidFill>
              </a:defRPr>
            </a:lvl2pPr>
            <a:lvl3pPr lvl="2" rtl="0">
              <a:lnSpc>
                <a:spcPct val="100000"/>
              </a:lnSpc>
              <a:spcBef>
                <a:spcPts val="0"/>
              </a:spcBef>
              <a:spcAft>
                <a:spcPts val="0"/>
              </a:spcAft>
              <a:buClr>
                <a:schemeClr val="lt1"/>
              </a:buClr>
              <a:buSzPts val="1200"/>
              <a:buNone/>
              <a:defRPr>
                <a:solidFill>
                  <a:schemeClr val="lt1"/>
                </a:solidFill>
              </a:defRPr>
            </a:lvl3pPr>
            <a:lvl4pPr lvl="3" rtl="0">
              <a:lnSpc>
                <a:spcPct val="100000"/>
              </a:lnSpc>
              <a:spcBef>
                <a:spcPts val="0"/>
              </a:spcBef>
              <a:spcAft>
                <a:spcPts val="0"/>
              </a:spcAft>
              <a:buClr>
                <a:schemeClr val="lt1"/>
              </a:buClr>
              <a:buSzPts val="1200"/>
              <a:buNone/>
              <a:defRPr>
                <a:solidFill>
                  <a:schemeClr val="lt1"/>
                </a:solidFill>
              </a:defRPr>
            </a:lvl4pPr>
            <a:lvl5pPr lvl="4" rtl="0">
              <a:lnSpc>
                <a:spcPct val="100000"/>
              </a:lnSpc>
              <a:spcBef>
                <a:spcPts val="0"/>
              </a:spcBef>
              <a:spcAft>
                <a:spcPts val="0"/>
              </a:spcAft>
              <a:buClr>
                <a:schemeClr val="lt1"/>
              </a:buClr>
              <a:buSzPts val="1200"/>
              <a:buNone/>
              <a:defRPr>
                <a:solidFill>
                  <a:schemeClr val="lt1"/>
                </a:solidFill>
              </a:defRPr>
            </a:lvl5pPr>
            <a:lvl6pPr lvl="5" rtl="0">
              <a:lnSpc>
                <a:spcPct val="100000"/>
              </a:lnSpc>
              <a:spcBef>
                <a:spcPts val="0"/>
              </a:spcBef>
              <a:spcAft>
                <a:spcPts val="0"/>
              </a:spcAft>
              <a:buClr>
                <a:schemeClr val="lt1"/>
              </a:buClr>
              <a:buSzPts val="1200"/>
              <a:buNone/>
              <a:defRPr>
                <a:solidFill>
                  <a:schemeClr val="lt1"/>
                </a:solidFill>
              </a:defRPr>
            </a:lvl6pPr>
            <a:lvl7pPr lvl="6" rtl="0">
              <a:lnSpc>
                <a:spcPct val="100000"/>
              </a:lnSpc>
              <a:spcBef>
                <a:spcPts val="0"/>
              </a:spcBef>
              <a:spcAft>
                <a:spcPts val="0"/>
              </a:spcAft>
              <a:buClr>
                <a:schemeClr val="lt1"/>
              </a:buClr>
              <a:buSzPts val="1200"/>
              <a:buNone/>
              <a:defRPr>
                <a:solidFill>
                  <a:schemeClr val="lt1"/>
                </a:solidFill>
              </a:defRPr>
            </a:lvl7pPr>
            <a:lvl8pPr lvl="7" rtl="0">
              <a:lnSpc>
                <a:spcPct val="100000"/>
              </a:lnSpc>
              <a:spcBef>
                <a:spcPts val="0"/>
              </a:spcBef>
              <a:spcAft>
                <a:spcPts val="0"/>
              </a:spcAft>
              <a:buClr>
                <a:schemeClr val="lt1"/>
              </a:buClr>
              <a:buSzPts val="1200"/>
              <a:buNone/>
              <a:defRPr>
                <a:solidFill>
                  <a:schemeClr val="lt1"/>
                </a:solidFill>
              </a:defRPr>
            </a:lvl8pPr>
            <a:lvl9pPr lvl="8" rtl="0">
              <a:lnSpc>
                <a:spcPct val="100000"/>
              </a:lnSpc>
              <a:spcBef>
                <a:spcPts val="0"/>
              </a:spcBef>
              <a:spcAft>
                <a:spcPts val="0"/>
              </a:spcAft>
              <a:buClr>
                <a:schemeClr val="lt1"/>
              </a:buClr>
              <a:buSzPts val="1200"/>
              <a:buNone/>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1">
  <p:cSld name="CUSTOM_13">
    <p:spTree>
      <p:nvGrpSpPr>
        <p:cNvPr id="28" name="Shape 28"/>
        <p:cNvGrpSpPr/>
        <p:nvPr/>
      </p:nvGrpSpPr>
      <p:grpSpPr>
        <a:xfrm>
          <a:off x="0" y="0"/>
          <a:ext cx="0" cy="0"/>
          <a:chOff x="0" y="0"/>
          <a:chExt cx="0" cy="0"/>
        </a:xfrm>
      </p:grpSpPr>
      <p:sp>
        <p:nvSpPr>
          <p:cNvPr id="29" name="Google Shape;29;p4"/>
          <p:cNvSpPr txBox="1"/>
          <p:nvPr>
            <p:ph type="title"/>
          </p:nvPr>
        </p:nvSpPr>
        <p:spPr>
          <a:xfrm>
            <a:off x="672375" y="1432475"/>
            <a:ext cx="3498000" cy="8967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000000"/>
              </a:buClr>
              <a:buSzPts val="2800"/>
              <a:buNone/>
              <a:defRPr/>
            </a:lvl1pPr>
            <a:lvl2pPr lvl="1" rtl="0">
              <a:spcBef>
                <a:spcPts val="0"/>
              </a:spcBef>
              <a:spcAft>
                <a:spcPts val="0"/>
              </a:spcAft>
              <a:buClr>
                <a:srgbClr val="000000"/>
              </a:buClr>
              <a:buSzPts val="2800"/>
              <a:buNone/>
              <a:defRPr>
                <a:solidFill>
                  <a:srgbClr val="000000"/>
                </a:solidFill>
              </a:defRPr>
            </a:lvl2pPr>
            <a:lvl3pPr lvl="2" rtl="0">
              <a:spcBef>
                <a:spcPts val="0"/>
              </a:spcBef>
              <a:spcAft>
                <a:spcPts val="0"/>
              </a:spcAft>
              <a:buClr>
                <a:srgbClr val="000000"/>
              </a:buClr>
              <a:buSzPts val="2800"/>
              <a:buNone/>
              <a:defRPr>
                <a:solidFill>
                  <a:srgbClr val="000000"/>
                </a:solidFill>
              </a:defRPr>
            </a:lvl3pPr>
            <a:lvl4pPr lvl="3" rtl="0">
              <a:spcBef>
                <a:spcPts val="0"/>
              </a:spcBef>
              <a:spcAft>
                <a:spcPts val="0"/>
              </a:spcAft>
              <a:buClr>
                <a:srgbClr val="000000"/>
              </a:buClr>
              <a:buSzPts val="2800"/>
              <a:buNone/>
              <a:defRPr>
                <a:solidFill>
                  <a:srgbClr val="000000"/>
                </a:solidFill>
              </a:defRPr>
            </a:lvl4pPr>
            <a:lvl5pPr lvl="4" rtl="0">
              <a:spcBef>
                <a:spcPts val="0"/>
              </a:spcBef>
              <a:spcAft>
                <a:spcPts val="0"/>
              </a:spcAft>
              <a:buClr>
                <a:srgbClr val="000000"/>
              </a:buClr>
              <a:buSzPts val="2800"/>
              <a:buNone/>
              <a:defRPr>
                <a:solidFill>
                  <a:srgbClr val="000000"/>
                </a:solidFill>
              </a:defRPr>
            </a:lvl5pPr>
            <a:lvl6pPr lvl="5" rtl="0">
              <a:spcBef>
                <a:spcPts val="0"/>
              </a:spcBef>
              <a:spcAft>
                <a:spcPts val="0"/>
              </a:spcAft>
              <a:buClr>
                <a:srgbClr val="000000"/>
              </a:buClr>
              <a:buSzPts val="2800"/>
              <a:buNone/>
              <a:defRPr>
                <a:solidFill>
                  <a:srgbClr val="000000"/>
                </a:solidFill>
              </a:defRPr>
            </a:lvl6pPr>
            <a:lvl7pPr lvl="6" rtl="0">
              <a:spcBef>
                <a:spcPts val="0"/>
              </a:spcBef>
              <a:spcAft>
                <a:spcPts val="0"/>
              </a:spcAft>
              <a:buClr>
                <a:srgbClr val="000000"/>
              </a:buClr>
              <a:buSzPts val="2800"/>
              <a:buNone/>
              <a:defRPr>
                <a:solidFill>
                  <a:srgbClr val="000000"/>
                </a:solidFill>
              </a:defRPr>
            </a:lvl7pPr>
            <a:lvl8pPr lvl="7" rtl="0">
              <a:spcBef>
                <a:spcPts val="0"/>
              </a:spcBef>
              <a:spcAft>
                <a:spcPts val="0"/>
              </a:spcAft>
              <a:buClr>
                <a:srgbClr val="000000"/>
              </a:buClr>
              <a:buSzPts val="2800"/>
              <a:buNone/>
              <a:defRPr>
                <a:solidFill>
                  <a:srgbClr val="000000"/>
                </a:solidFill>
              </a:defRPr>
            </a:lvl8pPr>
            <a:lvl9pPr lvl="8" rtl="0">
              <a:spcBef>
                <a:spcPts val="0"/>
              </a:spcBef>
              <a:spcAft>
                <a:spcPts val="0"/>
              </a:spcAft>
              <a:buClr>
                <a:srgbClr val="000000"/>
              </a:buClr>
              <a:buSzPts val="2800"/>
              <a:buNone/>
              <a:defRPr>
                <a:solidFill>
                  <a:srgbClr val="000000"/>
                </a:solidFill>
              </a:defRPr>
            </a:lvl9pPr>
          </a:lstStyle>
          <a:p/>
        </p:txBody>
      </p:sp>
      <p:sp>
        <p:nvSpPr>
          <p:cNvPr id="30" name="Google Shape;30;p4"/>
          <p:cNvSpPr txBox="1"/>
          <p:nvPr>
            <p:ph idx="1" type="subTitle"/>
          </p:nvPr>
        </p:nvSpPr>
        <p:spPr>
          <a:xfrm flipH="1">
            <a:off x="1667175" y="2154225"/>
            <a:ext cx="2503200" cy="1170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nSpc>
                <a:spcPct val="100000"/>
              </a:lnSpc>
              <a:spcBef>
                <a:spcPts val="0"/>
              </a:spcBef>
              <a:spcAft>
                <a:spcPts val="0"/>
              </a:spcAft>
              <a:buClr>
                <a:srgbClr val="000000"/>
              </a:buClr>
              <a:buSzPts val="2800"/>
              <a:buNone/>
              <a:defRPr sz="2800">
                <a:solidFill>
                  <a:srgbClr val="000000"/>
                </a:solidFill>
              </a:defRPr>
            </a:lvl2pPr>
            <a:lvl3pPr lvl="2" rtl="0">
              <a:lnSpc>
                <a:spcPct val="100000"/>
              </a:lnSpc>
              <a:spcBef>
                <a:spcPts val="0"/>
              </a:spcBef>
              <a:spcAft>
                <a:spcPts val="0"/>
              </a:spcAft>
              <a:buClr>
                <a:srgbClr val="000000"/>
              </a:buClr>
              <a:buSzPts val="2800"/>
              <a:buNone/>
              <a:defRPr sz="2800">
                <a:solidFill>
                  <a:srgbClr val="000000"/>
                </a:solidFill>
              </a:defRPr>
            </a:lvl3pPr>
            <a:lvl4pPr lvl="3" rtl="0">
              <a:lnSpc>
                <a:spcPct val="100000"/>
              </a:lnSpc>
              <a:spcBef>
                <a:spcPts val="0"/>
              </a:spcBef>
              <a:spcAft>
                <a:spcPts val="0"/>
              </a:spcAft>
              <a:buClr>
                <a:srgbClr val="000000"/>
              </a:buClr>
              <a:buSzPts val="2800"/>
              <a:buNone/>
              <a:defRPr sz="2800">
                <a:solidFill>
                  <a:srgbClr val="000000"/>
                </a:solidFill>
              </a:defRPr>
            </a:lvl4pPr>
            <a:lvl5pPr lvl="4" rtl="0">
              <a:lnSpc>
                <a:spcPct val="100000"/>
              </a:lnSpc>
              <a:spcBef>
                <a:spcPts val="0"/>
              </a:spcBef>
              <a:spcAft>
                <a:spcPts val="0"/>
              </a:spcAft>
              <a:buClr>
                <a:srgbClr val="000000"/>
              </a:buClr>
              <a:buSzPts val="2800"/>
              <a:buNone/>
              <a:defRPr sz="2800">
                <a:solidFill>
                  <a:srgbClr val="000000"/>
                </a:solidFill>
              </a:defRPr>
            </a:lvl5pPr>
            <a:lvl6pPr lvl="5" rtl="0">
              <a:lnSpc>
                <a:spcPct val="100000"/>
              </a:lnSpc>
              <a:spcBef>
                <a:spcPts val="0"/>
              </a:spcBef>
              <a:spcAft>
                <a:spcPts val="0"/>
              </a:spcAft>
              <a:buClr>
                <a:srgbClr val="000000"/>
              </a:buClr>
              <a:buSzPts val="2800"/>
              <a:buNone/>
              <a:defRPr sz="2800">
                <a:solidFill>
                  <a:srgbClr val="000000"/>
                </a:solidFill>
              </a:defRPr>
            </a:lvl6pPr>
            <a:lvl7pPr lvl="6" rtl="0">
              <a:lnSpc>
                <a:spcPct val="100000"/>
              </a:lnSpc>
              <a:spcBef>
                <a:spcPts val="0"/>
              </a:spcBef>
              <a:spcAft>
                <a:spcPts val="0"/>
              </a:spcAft>
              <a:buClr>
                <a:srgbClr val="000000"/>
              </a:buClr>
              <a:buSzPts val="2800"/>
              <a:buNone/>
              <a:defRPr sz="2800">
                <a:solidFill>
                  <a:srgbClr val="000000"/>
                </a:solidFill>
              </a:defRPr>
            </a:lvl7pPr>
            <a:lvl8pPr lvl="7" rtl="0">
              <a:lnSpc>
                <a:spcPct val="100000"/>
              </a:lnSpc>
              <a:spcBef>
                <a:spcPts val="0"/>
              </a:spcBef>
              <a:spcAft>
                <a:spcPts val="0"/>
              </a:spcAft>
              <a:buClr>
                <a:srgbClr val="000000"/>
              </a:buClr>
              <a:buSzPts val="2800"/>
              <a:buNone/>
              <a:defRPr sz="2800">
                <a:solidFill>
                  <a:srgbClr val="000000"/>
                </a:solidFill>
              </a:defRPr>
            </a:lvl8pPr>
            <a:lvl9pPr lvl="8" rtl="0">
              <a:lnSpc>
                <a:spcPct val="100000"/>
              </a:lnSpc>
              <a:spcBef>
                <a:spcPts val="0"/>
              </a:spcBef>
              <a:spcAft>
                <a:spcPts val="0"/>
              </a:spcAft>
              <a:buClr>
                <a:srgbClr val="000000"/>
              </a:buClr>
              <a:buSzPts val="2800"/>
              <a:buNone/>
              <a:defRPr sz="2800">
                <a:solidFill>
                  <a:srgbClr val="000000"/>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1">
  <p:cSld name="CUSTOM_27_1_1">
    <p:spTree>
      <p:nvGrpSpPr>
        <p:cNvPr id="31" name="Shape 31"/>
        <p:cNvGrpSpPr/>
        <p:nvPr/>
      </p:nvGrpSpPr>
      <p:grpSpPr>
        <a:xfrm>
          <a:off x="0" y="0"/>
          <a:ext cx="0" cy="0"/>
          <a:chOff x="0" y="0"/>
          <a:chExt cx="0" cy="0"/>
        </a:xfrm>
      </p:grpSpPr>
      <p:sp>
        <p:nvSpPr>
          <p:cNvPr id="32" name="Google Shape;32;p5"/>
          <p:cNvSpPr txBox="1"/>
          <p:nvPr>
            <p:ph type="ctrTitle"/>
          </p:nvPr>
        </p:nvSpPr>
        <p:spPr>
          <a:xfrm>
            <a:off x="631875" y="842025"/>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3" name="Google Shape;33;p5"/>
          <p:cNvSpPr txBox="1"/>
          <p:nvPr>
            <p:ph idx="1" type="subTitle"/>
          </p:nvPr>
        </p:nvSpPr>
        <p:spPr>
          <a:xfrm>
            <a:off x="631884" y="1410841"/>
            <a:ext cx="2480700" cy="5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4" name="Google Shape;34;p5"/>
          <p:cNvSpPr txBox="1"/>
          <p:nvPr>
            <p:ph idx="2" type="ctrTitle"/>
          </p:nvPr>
        </p:nvSpPr>
        <p:spPr>
          <a:xfrm>
            <a:off x="4213664" y="842025"/>
            <a:ext cx="26979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5" name="Google Shape;35;p5"/>
          <p:cNvSpPr txBox="1"/>
          <p:nvPr>
            <p:ph idx="3" type="subTitle"/>
          </p:nvPr>
        </p:nvSpPr>
        <p:spPr>
          <a:xfrm>
            <a:off x="4213664" y="1410841"/>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6" name="Google Shape;36;p5"/>
          <p:cNvSpPr txBox="1"/>
          <p:nvPr>
            <p:ph idx="4" type="ctrTitle"/>
          </p:nvPr>
        </p:nvSpPr>
        <p:spPr>
          <a:xfrm>
            <a:off x="631883" y="3331927"/>
            <a:ext cx="28713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37" name="Google Shape;37;p5"/>
          <p:cNvSpPr txBox="1"/>
          <p:nvPr>
            <p:ph idx="5" type="subTitle"/>
          </p:nvPr>
        </p:nvSpPr>
        <p:spPr>
          <a:xfrm>
            <a:off x="631884" y="3914208"/>
            <a:ext cx="24807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38" name="Google Shape;38;p5"/>
          <p:cNvSpPr txBox="1"/>
          <p:nvPr>
            <p:ph idx="6"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9" name="Google Shape;39;p5"/>
          <p:cNvSpPr txBox="1"/>
          <p:nvPr>
            <p:ph idx="7" type="ctrTitle"/>
          </p:nvPr>
        </p:nvSpPr>
        <p:spPr>
          <a:xfrm>
            <a:off x="4213664" y="3331934"/>
            <a:ext cx="25860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40" name="Google Shape;40;p5"/>
          <p:cNvSpPr txBox="1"/>
          <p:nvPr>
            <p:ph idx="8" type="subTitle"/>
          </p:nvPr>
        </p:nvSpPr>
        <p:spPr>
          <a:xfrm>
            <a:off x="4213664" y="3914208"/>
            <a:ext cx="2586000" cy="745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1">
  <p:cSld name="CUSTOM_27">
    <p:spTree>
      <p:nvGrpSpPr>
        <p:cNvPr id="41" name="Shape 41"/>
        <p:cNvGrpSpPr/>
        <p:nvPr/>
      </p:nvGrpSpPr>
      <p:grpSpPr>
        <a:xfrm>
          <a:off x="0" y="0"/>
          <a:ext cx="0" cy="0"/>
          <a:chOff x="0" y="0"/>
          <a:chExt cx="0" cy="0"/>
        </a:xfrm>
      </p:grpSpPr>
      <p:sp>
        <p:nvSpPr>
          <p:cNvPr id="42" name="Google Shape;42;p6"/>
          <p:cNvSpPr txBox="1"/>
          <p:nvPr>
            <p:ph type="ctrTitle"/>
          </p:nvPr>
        </p:nvSpPr>
        <p:spPr>
          <a:xfrm>
            <a:off x="4921575"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3" name="Google Shape;43;p6"/>
          <p:cNvSpPr txBox="1"/>
          <p:nvPr>
            <p:ph idx="1" type="subTitle"/>
          </p:nvPr>
        </p:nvSpPr>
        <p:spPr>
          <a:xfrm>
            <a:off x="4921575"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4" name="Google Shape;44;p6"/>
          <p:cNvSpPr txBox="1"/>
          <p:nvPr>
            <p:ph idx="2" type="ctrTitle"/>
          </p:nvPr>
        </p:nvSpPr>
        <p:spPr>
          <a:xfrm>
            <a:off x="906139" y="2993035"/>
            <a:ext cx="18282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5" name="Google Shape;45;p6"/>
          <p:cNvSpPr txBox="1"/>
          <p:nvPr>
            <p:ph idx="3" type="subTitle"/>
          </p:nvPr>
        </p:nvSpPr>
        <p:spPr>
          <a:xfrm>
            <a:off x="906139" y="3553810"/>
            <a:ext cx="15222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
        <p:nvSpPr>
          <p:cNvPr id="46" name="Google Shape;46;p6"/>
          <p:cNvSpPr txBox="1"/>
          <p:nvPr>
            <p:ph idx="4" type="ctrTitle"/>
          </p:nvPr>
        </p:nvSpPr>
        <p:spPr>
          <a:xfrm rot="5400000">
            <a:off x="6685437" y="1646270"/>
            <a:ext cx="2913300" cy="4875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6"/>
          <p:cNvSpPr txBox="1"/>
          <p:nvPr>
            <p:ph idx="5" type="ctrTitle"/>
          </p:nvPr>
        </p:nvSpPr>
        <p:spPr>
          <a:xfrm>
            <a:off x="2928557" y="2993035"/>
            <a:ext cx="1798800" cy="644700"/>
          </a:xfrm>
          <a:prstGeom prst="rect">
            <a:avLst/>
          </a:prstGeom>
          <a:ln>
            <a:noFill/>
          </a:ln>
        </p:spPr>
        <p:txBody>
          <a:bodyPr anchorCtr="0" anchor="b" bIns="91425" lIns="91425" spcFirstLastPara="1" rIns="91425" wrap="square" tIns="91425">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1800"/>
              <a:buNone/>
              <a:defRPr sz="1800">
                <a:solidFill>
                  <a:schemeClr val="lt1"/>
                </a:solidFill>
              </a:defRPr>
            </a:lvl2pPr>
            <a:lvl3pPr lvl="2" rtl="0">
              <a:spcBef>
                <a:spcPts val="0"/>
              </a:spcBef>
              <a:spcAft>
                <a:spcPts val="0"/>
              </a:spcAft>
              <a:buClr>
                <a:schemeClr val="lt1"/>
              </a:buClr>
              <a:buSzPts val="1800"/>
              <a:buNone/>
              <a:defRPr sz="1800">
                <a:solidFill>
                  <a:schemeClr val="lt1"/>
                </a:solidFill>
              </a:defRPr>
            </a:lvl3pPr>
            <a:lvl4pPr lvl="3" rtl="0">
              <a:spcBef>
                <a:spcPts val="0"/>
              </a:spcBef>
              <a:spcAft>
                <a:spcPts val="0"/>
              </a:spcAft>
              <a:buClr>
                <a:schemeClr val="lt1"/>
              </a:buClr>
              <a:buSzPts val="1800"/>
              <a:buNone/>
              <a:defRPr sz="1800">
                <a:solidFill>
                  <a:schemeClr val="lt1"/>
                </a:solidFill>
              </a:defRPr>
            </a:lvl4pPr>
            <a:lvl5pPr lvl="4" rtl="0">
              <a:spcBef>
                <a:spcPts val="0"/>
              </a:spcBef>
              <a:spcAft>
                <a:spcPts val="0"/>
              </a:spcAft>
              <a:buClr>
                <a:schemeClr val="lt1"/>
              </a:buClr>
              <a:buSzPts val="1800"/>
              <a:buNone/>
              <a:defRPr sz="1800">
                <a:solidFill>
                  <a:schemeClr val="lt1"/>
                </a:solidFill>
              </a:defRPr>
            </a:lvl5pPr>
            <a:lvl6pPr lvl="5" rtl="0">
              <a:spcBef>
                <a:spcPts val="0"/>
              </a:spcBef>
              <a:spcAft>
                <a:spcPts val="0"/>
              </a:spcAft>
              <a:buClr>
                <a:schemeClr val="lt1"/>
              </a:buClr>
              <a:buSzPts val="1800"/>
              <a:buNone/>
              <a:defRPr sz="1800">
                <a:solidFill>
                  <a:schemeClr val="lt1"/>
                </a:solidFill>
              </a:defRPr>
            </a:lvl6pPr>
            <a:lvl7pPr lvl="6" rtl="0">
              <a:spcBef>
                <a:spcPts val="0"/>
              </a:spcBef>
              <a:spcAft>
                <a:spcPts val="0"/>
              </a:spcAft>
              <a:buClr>
                <a:schemeClr val="lt1"/>
              </a:buClr>
              <a:buSzPts val="1800"/>
              <a:buNone/>
              <a:defRPr sz="1800">
                <a:solidFill>
                  <a:schemeClr val="lt1"/>
                </a:solidFill>
              </a:defRPr>
            </a:lvl7pPr>
            <a:lvl8pPr lvl="7" rtl="0">
              <a:spcBef>
                <a:spcPts val="0"/>
              </a:spcBef>
              <a:spcAft>
                <a:spcPts val="0"/>
              </a:spcAft>
              <a:buClr>
                <a:schemeClr val="lt1"/>
              </a:buClr>
              <a:buSzPts val="1800"/>
              <a:buNone/>
              <a:defRPr sz="1800">
                <a:solidFill>
                  <a:schemeClr val="lt1"/>
                </a:solidFill>
              </a:defRPr>
            </a:lvl8pPr>
            <a:lvl9pPr lvl="8" rtl="0">
              <a:spcBef>
                <a:spcPts val="0"/>
              </a:spcBef>
              <a:spcAft>
                <a:spcPts val="0"/>
              </a:spcAft>
              <a:buClr>
                <a:schemeClr val="lt1"/>
              </a:buClr>
              <a:buSzPts val="1800"/>
              <a:buNone/>
              <a:defRPr sz="1800">
                <a:solidFill>
                  <a:schemeClr val="lt1"/>
                </a:solidFill>
              </a:defRPr>
            </a:lvl9pPr>
          </a:lstStyle>
          <a:p/>
        </p:txBody>
      </p:sp>
      <p:sp>
        <p:nvSpPr>
          <p:cNvPr id="48" name="Google Shape;48;p6"/>
          <p:cNvSpPr txBox="1"/>
          <p:nvPr>
            <p:ph idx="6" type="subTitle"/>
          </p:nvPr>
        </p:nvSpPr>
        <p:spPr>
          <a:xfrm>
            <a:off x="2928550" y="3553810"/>
            <a:ext cx="1476300" cy="946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000"/>
              <a:buNone/>
              <a:defRPr sz="1000">
                <a:solidFill>
                  <a:srgbClr val="000000"/>
                </a:solidFill>
              </a:defRPr>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2">
  <p:cSld name="CUSTOM_14">
    <p:spTree>
      <p:nvGrpSpPr>
        <p:cNvPr id="49" name="Shape 49"/>
        <p:cNvGrpSpPr/>
        <p:nvPr/>
      </p:nvGrpSpPr>
      <p:grpSpPr>
        <a:xfrm>
          <a:off x="0" y="0"/>
          <a:ext cx="0" cy="0"/>
          <a:chOff x="0" y="0"/>
          <a:chExt cx="0" cy="0"/>
        </a:xfrm>
      </p:grpSpPr>
      <p:sp>
        <p:nvSpPr>
          <p:cNvPr id="50" name="Google Shape;50;p7"/>
          <p:cNvSpPr txBox="1"/>
          <p:nvPr>
            <p:ph type="ctrTitle"/>
          </p:nvPr>
        </p:nvSpPr>
        <p:spPr>
          <a:xfrm>
            <a:off x="5432000" y="710675"/>
            <a:ext cx="2888100" cy="20541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
        <p:nvSpPr>
          <p:cNvPr id="51" name="Google Shape;51;p7"/>
          <p:cNvSpPr txBox="1"/>
          <p:nvPr>
            <p:ph idx="1" type="subTitle"/>
          </p:nvPr>
        </p:nvSpPr>
        <p:spPr>
          <a:xfrm>
            <a:off x="5363550" y="2724625"/>
            <a:ext cx="2956500" cy="178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200"/>
              <a:buNone/>
              <a:defRPr/>
            </a:lvl1pPr>
            <a:lvl2pPr lvl="1" rtl="0" algn="r">
              <a:lnSpc>
                <a:spcPct val="100000"/>
              </a:lnSpc>
              <a:spcBef>
                <a:spcPts val="0"/>
              </a:spcBef>
              <a:spcAft>
                <a:spcPts val="0"/>
              </a:spcAft>
              <a:buSzPts val="1200"/>
              <a:buNone/>
              <a:defRPr/>
            </a:lvl2pPr>
            <a:lvl3pPr lvl="2" rtl="0" algn="r">
              <a:lnSpc>
                <a:spcPct val="100000"/>
              </a:lnSpc>
              <a:spcBef>
                <a:spcPts val="0"/>
              </a:spcBef>
              <a:spcAft>
                <a:spcPts val="0"/>
              </a:spcAft>
              <a:buSzPts val="1200"/>
              <a:buNone/>
              <a:defRPr/>
            </a:lvl3pPr>
            <a:lvl4pPr lvl="3" rtl="0" algn="r">
              <a:lnSpc>
                <a:spcPct val="100000"/>
              </a:lnSpc>
              <a:spcBef>
                <a:spcPts val="0"/>
              </a:spcBef>
              <a:spcAft>
                <a:spcPts val="0"/>
              </a:spcAft>
              <a:buSzPts val="1200"/>
              <a:buNone/>
              <a:defRPr/>
            </a:lvl4pPr>
            <a:lvl5pPr lvl="4" rtl="0" algn="r">
              <a:lnSpc>
                <a:spcPct val="100000"/>
              </a:lnSpc>
              <a:spcBef>
                <a:spcPts val="0"/>
              </a:spcBef>
              <a:spcAft>
                <a:spcPts val="0"/>
              </a:spcAft>
              <a:buSzPts val="1200"/>
              <a:buNone/>
              <a:defRPr/>
            </a:lvl5pPr>
            <a:lvl6pPr lvl="5" rtl="0" algn="r">
              <a:lnSpc>
                <a:spcPct val="100000"/>
              </a:lnSpc>
              <a:spcBef>
                <a:spcPts val="0"/>
              </a:spcBef>
              <a:spcAft>
                <a:spcPts val="0"/>
              </a:spcAft>
              <a:buSzPts val="1200"/>
              <a:buNone/>
              <a:defRPr/>
            </a:lvl6pPr>
            <a:lvl7pPr lvl="6" rtl="0" algn="r">
              <a:lnSpc>
                <a:spcPct val="100000"/>
              </a:lnSpc>
              <a:spcBef>
                <a:spcPts val="0"/>
              </a:spcBef>
              <a:spcAft>
                <a:spcPts val="0"/>
              </a:spcAft>
              <a:buSzPts val="1200"/>
              <a:buNone/>
              <a:defRPr/>
            </a:lvl7pPr>
            <a:lvl8pPr lvl="7" rtl="0" algn="r">
              <a:lnSpc>
                <a:spcPct val="100000"/>
              </a:lnSpc>
              <a:spcBef>
                <a:spcPts val="0"/>
              </a:spcBef>
              <a:spcAft>
                <a:spcPts val="0"/>
              </a:spcAft>
              <a:buSzPts val="1200"/>
              <a:buNone/>
              <a:defRPr/>
            </a:lvl8pPr>
            <a:lvl9pPr lvl="8" rtl="0" algn="r">
              <a:lnSpc>
                <a:spcPct val="100000"/>
              </a:lnSpc>
              <a:spcBef>
                <a:spcPts val="0"/>
              </a:spcBef>
              <a:spcAft>
                <a:spcPts val="0"/>
              </a:spcAft>
              <a:buSzPts val="12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8">
    <p:spTree>
      <p:nvGrpSpPr>
        <p:cNvPr id="52" name="Shape 52"/>
        <p:cNvGrpSpPr/>
        <p:nvPr/>
      </p:nvGrpSpPr>
      <p:grpSpPr>
        <a:xfrm>
          <a:off x="0" y="0"/>
          <a:ext cx="0" cy="0"/>
          <a:chOff x="0" y="0"/>
          <a:chExt cx="0" cy="0"/>
        </a:xfrm>
      </p:grpSpPr>
      <p:sp>
        <p:nvSpPr>
          <p:cNvPr id="53" name="Google Shape;53;p8"/>
          <p:cNvSpPr txBox="1"/>
          <p:nvPr>
            <p:ph idx="1" type="subTitle"/>
          </p:nvPr>
        </p:nvSpPr>
        <p:spPr>
          <a:xfrm>
            <a:off x="915175" y="3380775"/>
            <a:ext cx="3960600" cy="6318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4" name="Google Shape;54;p8"/>
          <p:cNvSpPr txBox="1"/>
          <p:nvPr>
            <p:ph idx="2" type="subTitle"/>
          </p:nvPr>
        </p:nvSpPr>
        <p:spPr>
          <a:xfrm>
            <a:off x="915175" y="4004575"/>
            <a:ext cx="1821000" cy="213000"/>
          </a:xfrm>
          <a:prstGeom prst="rect">
            <a:avLst/>
          </a:prstGeom>
        </p:spPr>
        <p:txBody>
          <a:bodyPr anchorCtr="0" anchor="t" bIns="91425" lIns="91425" spcFirstLastPara="1" rIns="91425" wrap="square" tIns="91425">
            <a:noAutofit/>
          </a:bodyPr>
          <a:lstStyle>
            <a:lvl1pPr lvl="0" rtl="0">
              <a:spcBef>
                <a:spcPts val="0"/>
              </a:spcBef>
              <a:spcAft>
                <a:spcPts val="0"/>
              </a:spcAft>
              <a:buNone/>
              <a:defRPr b="1">
                <a:latin typeface="Livvic"/>
                <a:ea typeface="Livvic"/>
                <a:cs typeface="Livvic"/>
                <a:sym typeface="Livvic"/>
              </a:defRPr>
            </a:lvl1pPr>
            <a:lvl2pPr lvl="1" rtl="0">
              <a:spcBef>
                <a:spcPts val="1600"/>
              </a:spcBef>
              <a:spcAft>
                <a:spcPts val="0"/>
              </a:spcAft>
              <a:buNone/>
              <a:defRPr b="1">
                <a:latin typeface="Livvic"/>
                <a:ea typeface="Livvic"/>
                <a:cs typeface="Livvic"/>
                <a:sym typeface="Livvic"/>
              </a:defRPr>
            </a:lvl2pPr>
            <a:lvl3pPr lvl="2" rtl="0">
              <a:spcBef>
                <a:spcPts val="1600"/>
              </a:spcBef>
              <a:spcAft>
                <a:spcPts val="0"/>
              </a:spcAft>
              <a:buNone/>
              <a:defRPr b="1">
                <a:latin typeface="Livvic"/>
                <a:ea typeface="Livvic"/>
                <a:cs typeface="Livvic"/>
                <a:sym typeface="Livvic"/>
              </a:defRPr>
            </a:lvl3pPr>
            <a:lvl4pPr lvl="3" rtl="0">
              <a:spcBef>
                <a:spcPts val="1600"/>
              </a:spcBef>
              <a:spcAft>
                <a:spcPts val="0"/>
              </a:spcAft>
              <a:buNone/>
              <a:defRPr b="1">
                <a:latin typeface="Livvic"/>
                <a:ea typeface="Livvic"/>
                <a:cs typeface="Livvic"/>
                <a:sym typeface="Livvic"/>
              </a:defRPr>
            </a:lvl4pPr>
            <a:lvl5pPr lvl="4" rtl="0">
              <a:spcBef>
                <a:spcPts val="1600"/>
              </a:spcBef>
              <a:spcAft>
                <a:spcPts val="0"/>
              </a:spcAft>
              <a:buNone/>
              <a:defRPr b="1">
                <a:latin typeface="Livvic"/>
                <a:ea typeface="Livvic"/>
                <a:cs typeface="Livvic"/>
                <a:sym typeface="Livvic"/>
              </a:defRPr>
            </a:lvl5pPr>
            <a:lvl6pPr lvl="5" rtl="0">
              <a:spcBef>
                <a:spcPts val="1600"/>
              </a:spcBef>
              <a:spcAft>
                <a:spcPts val="0"/>
              </a:spcAft>
              <a:buNone/>
              <a:defRPr b="1">
                <a:latin typeface="Livvic"/>
                <a:ea typeface="Livvic"/>
                <a:cs typeface="Livvic"/>
                <a:sym typeface="Livvic"/>
              </a:defRPr>
            </a:lvl6pPr>
            <a:lvl7pPr lvl="6" rtl="0">
              <a:spcBef>
                <a:spcPts val="1600"/>
              </a:spcBef>
              <a:spcAft>
                <a:spcPts val="0"/>
              </a:spcAft>
              <a:buNone/>
              <a:defRPr b="1">
                <a:latin typeface="Livvic"/>
                <a:ea typeface="Livvic"/>
                <a:cs typeface="Livvic"/>
                <a:sym typeface="Livvic"/>
              </a:defRPr>
            </a:lvl7pPr>
            <a:lvl8pPr lvl="7" rtl="0">
              <a:spcBef>
                <a:spcPts val="1600"/>
              </a:spcBef>
              <a:spcAft>
                <a:spcPts val="0"/>
              </a:spcAft>
              <a:buNone/>
              <a:defRPr b="1">
                <a:latin typeface="Livvic"/>
                <a:ea typeface="Livvic"/>
                <a:cs typeface="Livvic"/>
                <a:sym typeface="Livvic"/>
              </a:defRPr>
            </a:lvl8pPr>
            <a:lvl9pPr lvl="8" rtl="0">
              <a:spcBef>
                <a:spcPts val="1600"/>
              </a:spcBef>
              <a:spcAft>
                <a:spcPts val="1600"/>
              </a:spcAft>
              <a:buNone/>
              <a:defRPr b="1">
                <a:latin typeface="Livvic"/>
                <a:ea typeface="Livvic"/>
                <a:cs typeface="Livvic"/>
                <a:sym typeface="Livvic"/>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3">
  <p:cSld name="CUSTOM_16">
    <p:spTree>
      <p:nvGrpSpPr>
        <p:cNvPr id="55" name="Shape 55"/>
        <p:cNvGrpSpPr/>
        <p:nvPr/>
      </p:nvGrpSpPr>
      <p:grpSpPr>
        <a:xfrm>
          <a:off x="0" y="0"/>
          <a:ext cx="0" cy="0"/>
          <a:chOff x="0" y="0"/>
          <a:chExt cx="0" cy="0"/>
        </a:xfrm>
      </p:grpSpPr>
      <p:sp>
        <p:nvSpPr>
          <p:cNvPr id="56" name="Google Shape;56;p9"/>
          <p:cNvSpPr txBox="1"/>
          <p:nvPr>
            <p:ph idx="1" type="subTitle"/>
          </p:nvPr>
        </p:nvSpPr>
        <p:spPr>
          <a:xfrm>
            <a:off x="2117847"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57" name="Google Shape;57;p9"/>
          <p:cNvSpPr txBox="1"/>
          <p:nvPr>
            <p:ph type="ctrTitle"/>
          </p:nvPr>
        </p:nvSpPr>
        <p:spPr>
          <a:xfrm rot="-5400000">
            <a:off x="-343101" y="1759150"/>
            <a:ext cx="2888100" cy="897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rgbClr val="000000"/>
              </a:buClr>
              <a:buSzPts val="1600"/>
              <a:buNone/>
              <a:defRPr sz="1600">
                <a:solidFill>
                  <a:srgbClr val="000000"/>
                </a:solidFill>
              </a:defRPr>
            </a:lvl2pPr>
            <a:lvl3pPr lvl="2" rtl="0" algn="r">
              <a:spcBef>
                <a:spcPts val="0"/>
              </a:spcBef>
              <a:spcAft>
                <a:spcPts val="0"/>
              </a:spcAft>
              <a:buClr>
                <a:srgbClr val="000000"/>
              </a:buClr>
              <a:buSzPts val="1600"/>
              <a:buNone/>
              <a:defRPr sz="1600">
                <a:solidFill>
                  <a:srgbClr val="000000"/>
                </a:solidFill>
              </a:defRPr>
            </a:lvl3pPr>
            <a:lvl4pPr lvl="3" rtl="0" algn="r">
              <a:spcBef>
                <a:spcPts val="0"/>
              </a:spcBef>
              <a:spcAft>
                <a:spcPts val="0"/>
              </a:spcAft>
              <a:buClr>
                <a:srgbClr val="000000"/>
              </a:buClr>
              <a:buSzPts val="1600"/>
              <a:buNone/>
              <a:defRPr sz="1600">
                <a:solidFill>
                  <a:srgbClr val="000000"/>
                </a:solidFill>
              </a:defRPr>
            </a:lvl4pPr>
            <a:lvl5pPr lvl="4" rtl="0" algn="r">
              <a:spcBef>
                <a:spcPts val="0"/>
              </a:spcBef>
              <a:spcAft>
                <a:spcPts val="0"/>
              </a:spcAft>
              <a:buClr>
                <a:srgbClr val="000000"/>
              </a:buClr>
              <a:buSzPts val="1600"/>
              <a:buNone/>
              <a:defRPr sz="1600">
                <a:solidFill>
                  <a:srgbClr val="000000"/>
                </a:solidFill>
              </a:defRPr>
            </a:lvl5pPr>
            <a:lvl6pPr lvl="5" rtl="0" algn="r">
              <a:spcBef>
                <a:spcPts val="0"/>
              </a:spcBef>
              <a:spcAft>
                <a:spcPts val="0"/>
              </a:spcAft>
              <a:buClr>
                <a:srgbClr val="000000"/>
              </a:buClr>
              <a:buSzPts val="1600"/>
              <a:buNone/>
              <a:defRPr sz="1600">
                <a:solidFill>
                  <a:srgbClr val="000000"/>
                </a:solidFill>
              </a:defRPr>
            </a:lvl6pPr>
            <a:lvl7pPr lvl="6" rtl="0" algn="r">
              <a:spcBef>
                <a:spcPts val="0"/>
              </a:spcBef>
              <a:spcAft>
                <a:spcPts val="0"/>
              </a:spcAft>
              <a:buClr>
                <a:srgbClr val="000000"/>
              </a:buClr>
              <a:buSzPts val="1600"/>
              <a:buNone/>
              <a:defRPr sz="1600">
                <a:solidFill>
                  <a:srgbClr val="000000"/>
                </a:solidFill>
              </a:defRPr>
            </a:lvl7pPr>
            <a:lvl8pPr lvl="7" rtl="0" algn="r">
              <a:spcBef>
                <a:spcPts val="0"/>
              </a:spcBef>
              <a:spcAft>
                <a:spcPts val="0"/>
              </a:spcAft>
              <a:buClr>
                <a:srgbClr val="000000"/>
              </a:buClr>
              <a:buSzPts val="1600"/>
              <a:buNone/>
              <a:defRPr sz="1600">
                <a:solidFill>
                  <a:srgbClr val="000000"/>
                </a:solidFill>
              </a:defRPr>
            </a:lvl8pPr>
            <a:lvl9pPr lvl="8" rtl="0" algn="r">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4">
  <p:cSld name="CUSTOM_16_1">
    <p:spTree>
      <p:nvGrpSpPr>
        <p:cNvPr id="58" name="Shape 58"/>
        <p:cNvGrpSpPr/>
        <p:nvPr/>
      </p:nvGrpSpPr>
      <p:grpSpPr>
        <a:xfrm>
          <a:off x="0" y="0"/>
          <a:ext cx="0" cy="0"/>
          <a:chOff x="0" y="0"/>
          <a:chExt cx="0" cy="0"/>
        </a:xfrm>
      </p:grpSpPr>
      <p:sp>
        <p:nvSpPr>
          <p:cNvPr id="59" name="Google Shape;59;p10"/>
          <p:cNvSpPr txBox="1"/>
          <p:nvPr>
            <p:ph idx="1" type="subTitle"/>
          </p:nvPr>
        </p:nvSpPr>
        <p:spPr>
          <a:xfrm flipH="1">
            <a:off x="4189625" y="3380460"/>
            <a:ext cx="2951400" cy="295200"/>
          </a:xfrm>
          <a:prstGeom prst="rect">
            <a:avLst/>
          </a:prstGeom>
        </p:spPr>
        <p:txBody>
          <a:bodyPr anchorCtr="0" anchor="t" bIns="91425" lIns="91425" spcFirstLastPara="1" rIns="91425" wrap="square" tIns="91425">
            <a:noAutofit/>
          </a:bodyPr>
          <a:lstStyle>
            <a:lvl1pPr lvl="0" rtl="0">
              <a:spcBef>
                <a:spcPts val="0"/>
              </a:spcBef>
              <a:spcAft>
                <a:spcPts val="0"/>
              </a:spcAft>
              <a:buNone/>
              <a:defRPr sz="1000"/>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p:txBody>
      </p:sp>
      <p:sp>
        <p:nvSpPr>
          <p:cNvPr id="60" name="Google Shape;60;p10"/>
          <p:cNvSpPr txBox="1"/>
          <p:nvPr>
            <p:ph type="ctrTitle"/>
          </p:nvPr>
        </p:nvSpPr>
        <p:spPr>
          <a:xfrm rot="5400000">
            <a:off x="6612409" y="1752564"/>
            <a:ext cx="2888100" cy="897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rgbClr val="000000"/>
              </a:buClr>
              <a:buSzPts val="1600"/>
              <a:buNone/>
              <a:defRPr sz="1600">
                <a:solidFill>
                  <a:srgbClr val="000000"/>
                </a:solidFill>
              </a:defRPr>
            </a:lvl2pPr>
            <a:lvl3pPr lvl="2" rtl="0">
              <a:spcBef>
                <a:spcPts val="0"/>
              </a:spcBef>
              <a:spcAft>
                <a:spcPts val="0"/>
              </a:spcAft>
              <a:buClr>
                <a:srgbClr val="000000"/>
              </a:buClr>
              <a:buSzPts val="1600"/>
              <a:buNone/>
              <a:defRPr sz="1600">
                <a:solidFill>
                  <a:srgbClr val="000000"/>
                </a:solidFill>
              </a:defRPr>
            </a:lvl3pPr>
            <a:lvl4pPr lvl="3" rtl="0">
              <a:spcBef>
                <a:spcPts val="0"/>
              </a:spcBef>
              <a:spcAft>
                <a:spcPts val="0"/>
              </a:spcAft>
              <a:buClr>
                <a:srgbClr val="000000"/>
              </a:buClr>
              <a:buSzPts val="1600"/>
              <a:buNone/>
              <a:defRPr sz="1600">
                <a:solidFill>
                  <a:srgbClr val="000000"/>
                </a:solidFill>
              </a:defRPr>
            </a:lvl4pPr>
            <a:lvl5pPr lvl="4" rtl="0">
              <a:spcBef>
                <a:spcPts val="0"/>
              </a:spcBef>
              <a:spcAft>
                <a:spcPts val="0"/>
              </a:spcAft>
              <a:buClr>
                <a:srgbClr val="000000"/>
              </a:buClr>
              <a:buSzPts val="1600"/>
              <a:buNone/>
              <a:defRPr sz="1600">
                <a:solidFill>
                  <a:srgbClr val="000000"/>
                </a:solidFill>
              </a:defRPr>
            </a:lvl5pPr>
            <a:lvl6pPr lvl="5" rtl="0">
              <a:spcBef>
                <a:spcPts val="0"/>
              </a:spcBef>
              <a:spcAft>
                <a:spcPts val="0"/>
              </a:spcAft>
              <a:buClr>
                <a:srgbClr val="000000"/>
              </a:buClr>
              <a:buSzPts val="1600"/>
              <a:buNone/>
              <a:defRPr sz="1600">
                <a:solidFill>
                  <a:srgbClr val="000000"/>
                </a:solidFill>
              </a:defRPr>
            </a:lvl6pPr>
            <a:lvl7pPr lvl="6" rtl="0">
              <a:spcBef>
                <a:spcPts val="0"/>
              </a:spcBef>
              <a:spcAft>
                <a:spcPts val="0"/>
              </a:spcAft>
              <a:buClr>
                <a:srgbClr val="000000"/>
              </a:buClr>
              <a:buSzPts val="1600"/>
              <a:buNone/>
              <a:defRPr sz="1600">
                <a:solidFill>
                  <a:srgbClr val="000000"/>
                </a:solidFill>
              </a:defRPr>
            </a:lvl7pPr>
            <a:lvl8pPr lvl="7" rtl="0">
              <a:spcBef>
                <a:spcPts val="0"/>
              </a:spcBef>
              <a:spcAft>
                <a:spcPts val="0"/>
              </a:spcAft>
              <a:buClr>
                <a:srgbClr val="000000"/>
              </a:buClr>
              <a:buSzPts val="1600"/>
              <a:buNone/>
              <a:defRPr sz="1600">
                <a:solidFill>
                  <a:srgbClr val="000000"/>
                </a:solidFill>
              </a:defRPr>
            </a:lvl8pPr>
            <a:lvl9pPr lvl="8" rtl="0">
              <a:spcBef>
                <a:spcPts val="0"/>
              </a:spcBef>
              <a:spcAft>
                <a:spcPts val="0"/>
              </a:spcAft>
              <a:buClr>
                <a:srgbClr val="000000"/>
              </a:buClr>
              <a:buSzPts val="1600"/>
              <a:buNone/>
              <a:defRPr sz="1600">
                <a:solidFill>
                  <a:srgbClr val="000000"/>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1pPr>
            <a:lvl2pPr lvl="1"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2pPr>
            <a:lvl3pPr lvl="2"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3pPr>
            <a:lvl4pPr lvl="3"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4pPr>
            <a:lvl5pPr lvl="4"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5pPr>
            <a:lvl6pPr lvl="5"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6pPr>
            <a:lvl7pPr lvl="6"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7pPr>
            <a:lvl8pPr lvl="7"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8pPr>
            <a:lvl9pPr lvl="8" rtl="0">
              <a:spcBef>
                <a:spcPts val="0"/>
              </a:spcBef>
              <a:spcAft>
                <a:spcPts val="0"/>
              </a:spcAft>
              <a:buClr>
                <a:schemeClr val="dk1"/>
              </a:buClr>
              <a:buSzPts val="2800"/>
              <a:buFont typeface="Livvic"/>
              <a:buNone/>
              <a:defRPr b="1" sz="2800">
                <a:solidFill>
                  <a:schemeClr val="dk1"/>
                </a:solidFill>
                <a:latin typeface="Livvic"/>
                <a:ea typeface="Livvic"/>
                <a:cs typeface="Livvic"/>
                <a:sym typeface="Livvic"/>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1pPr>
            <a:lvl2pPr indent="-304800" lvl="1" marL="914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2pPr>
            <a:lvl3pPr indent="-304800" lvl="2" marL="1371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3pPr>
            <a:lvl4pPr indent="-304800" lvl="3" marL="18288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4pPr>
            <a:lvl5pPr indent="-304800" lvl="4" marL="22860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5pPr>
            <a:lvl6pPr indent="-304800" lvl="5" marL="27432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6pPr>
            <a:lvl7pPr indent="-304800" lvl="6" marL="32004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7pPr>
            <a:lvl8pPr indent="-304800" lvl="7" marL="3657600" rtl="0">
              <a:lnSpc>
                <a:spcPct val="115000"/>
              </a:lnSpc>
              <a:spcBef>
                <a:spcPts val="1600"/>
              </a:spcBef>
              <a:spcAft>
                <a:spcPts val="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8pPr>
            <a:lvl9pPr indent="-304800" lvl="8" marL="4114800" rtl="0">
              <a:lnSpc>
                <a:spcPct val="115000"/>
              </a:lnSpc>
              <a:spcBef>
                <a:spcPts val="1600"/>
              </a:spcBef>
              <a:spcAft>
                <a:spcPts val="1600"/>
              </a:spcAft>
              <a:buClr>
                <a:schemeClr val="dk1"/>
              </a:buClr>
              <a:buSzPts val="1200"/>
              <a:buFont typeface="Catamaran Light"/>
              <a:buChar char="■"/>
              <a:defRPr sz="1200">
                <a:solidFill>
                  <a:schemeClr val="dk1"/>
                </a:solidFill>
                <a:latin typeface="Catamaran Light"/>
                <a:ea typeface="Catamaran Light"/>
                <a:cs typeface="Catamaran Light"/>
                <a:sym typeface="Catamaran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kcrandall@doe.k12.ga.us" TargetMode="External"/><Relationship Id="rId4" Type="http://schemas.openxmlformats.org/officeDocument/2006/relationships/hyperlink" Target="mailto:Justin.Harvey@gcpsk12.org" TargetMode="External"/><Relationship Id="rId5" Type="http://schemas.openxmlformats.org/officeDocument/2006/relationships/hyperlink" Target="mailto:Matthew.Meek@gcpsk12.org" TargetMode="External"/><Relationship Id="rId6" Type="http://schemas.openxmlformats.org/officeDocument/2006/relationships/hyperlink" Target="mailto:rebeccaxiong01@gmail.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cs.google.com/document/d/1T9EWNbHh45KHGsCeEVHPd41KZZtdp4W6/edit?usp=sharing&amp;ouid=108702830188689796305&amp;rtpof=true&amp;sd=true"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0" l="13431" r="35979" t="0"/>
          <a:stretch/>
        </p:blipFill>
        <p:spPr>
          <a:xfrm>
            <a:off x="3940124" y="0"/>
            <a:ext cx="5203875" cy="5143500"/>
          </a:xfrm>
          <a:prstGeom prst="rect">
            <a:avLst/>
          </a:prstGeom>
          <a:noFill/>
          <a:ln>
            <a:noFill/>
          </a:ln>
        </p:spPr>
      </p:pic>
      <p:sp>
        <p:nvSpPr>
          <p:cNvPr id="120" name="Google Shape;120;p22"/>
          <p:cNvSpPr/>
          <p:nvPr/>
        </p:nvSpPr>
        <p:spPr>
          <a:xfrm rot="5400000">
            <a:off x="1133550" y="414025"/>
            <a:ext cx="3358800" cy="4366800"/>
          </a:xfrm>
          <a:prstGeom prst="rect">
            <a:avLst/>
          </a:prstGeom>
          <a:solidFill>
            <a:schemeClr val="accent1">
              <a:alpha val="861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2"/>
          <p:cNvSpPr txBox="1"/>
          <p:nvPr>
            <p:ph idx="1" type="subTitle"/>
          </p:nvPr>
        </p:nvSpPr>
        <p:spPr>
          <a:xfrm>
            <a:off x="843075" y="3324525"/>
            <a:ext cx="3217200" cy="7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500">
                <a:solidFill>
                  <a:schemeClr val="lt1"/>
                </a:solidFill>
              </a:rPr>
              <a:t>Georgia Tech Event Workshop Series 2024-25</a:t>
            </a:r>
            <a:endParaRPr sz="1500">
              <a:solidFill>
                <a:schemeClr val="lt1"/>
              </a:solidFill>
            </a:endParaRPr>
          </a:p>
          <a:p>
            <a:pPr indent="0" lvl="0" marL="0" rtl="0" algn="l">
              <a:spcBef>
                <a:spcPts val="0"/>
              </a:spcBef>
              <a:spcAft>
                <a:spcPts val="0"/>
              </a:spcAft>
              <a:buNone/>
            </a:pPr>
            <a:r>
              <a:rPr lang="en" sz="1500">
                <a:solidFill>
                  <a:schemeClr val="lt1"/>
                </a:solidFill>
              </a:rPr>
              <a:t>Presenter: Rebecca Xiong</a:t>
            </a:r>
            <a:endParaRPr sz="1500">
              <a:solidFill>
                <a:schemeClr val="lt1"/>
              </a:solidFill>
            </a:endParaRPr>
          </a:p>
        </p:txBody>
      </p:sp>
      <p:sp>
        <p:nvSpPr>
          <p:cNvPr id="122" name="Google Shape;122;p22"/>
          <p:cNvSpPr txBox="1"/>
          <p:nvPr>
            <p:ph type="ctrTitle"/>
          </p:nvPr>
        </p:nvSpPr>
        <p:spPr>
          <a:xfrm>
            <a:off x="771925" y="1202725"/>
            <a:ext cx="4592400" cy="14469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4100">
                <a:solidFill>
                  <a:schemeClr val="lt1"/>
                </a:solidFill>
              </a:rPr>
              <a:t>How to Fund a Team</a:t>
            </a:r>
            <a:endParaRPr sz="4100">
              <a:solidFill>
                <a:schemeClr val="lt1"/>
              </a:solidFill>
              <a:latin typeface="Livvic"/>
              <a:ea typeface="Livvic"/>
              <a:cs typeface="Livvic"/>
              <a:sym typeface="Livvic"/>
            </a:endParaRPr>
          </a:p>
        </p:txBody>
      </p:sp>
      <p:pic>
        <p:nvPicPr>
          <p:cNvPr id="123" name="Google Shape;123;p22"/>
          <p:cNvPicPr preferRelativeResize="0"/>
          <p:nvPr/>
        </p:nvPicPr>
        <p:blipFill>
          <a:blip r:embed="rId4">
            <a:alphaModFix/>
          </a:blip>
          <a:stretch>
            <a:fillRect/>
          </a:stretch>
        </p:blipFill>
        <p:spPr>
          <a:xfrm>
            <a:off x="7129200" y="185150"/>
            <a:ext cx="1782300" cy="1782300"/>
          </a:xfrm>
          <a:prstGeom prst="ellipse">
            <a:avLst/>
          </a:prstGeom>
          <a:noFill/>
          <a:ln cap="flat" cmpd="sng" w="28575">
            <a:solidFill>
              <a:schemeClr val="accent4"/>
            </a:solidFill>
            <a:prstDash val="solid"/>
            <a:round/>
            <a:headEnd len="sm" w="sm" type="none"/>
            <a:tailEnd len="sm" w="sm" type="none"/>
          </a:ln>
        </p:spPr>
      </p:pic>
      <p:sp>
        <p:nvSpPr>
          <p:cNvPr id="124" name="Google Shape;124;p22"/>
          <p:cNvSpPr txBox="1"/>
          <p:nvPr>
            <p:ph type="ctrTitle"/>
          </p:nvPr>
        </p:nvSpPr>
        <p:spPr>
          <a:xfrm>
            <a:off x="843075" y="2557025"/>
            <a:ext cx="4592400" cy="5850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2600">
                <a:solidFill>
                  <a:srgbClr val="EFD67E"/>
                </a:solidFill>
              </a:rPr>
              <a:t>Division B/C</a:t>
            </a:r>
            <a:endParaRPr sz="2600">
              <a:solidFill>
                <a:srgbClr val="EFD67E"/>
              </a:solidFill>
              <a:latin typeface="Livvic"/>
              <a:ea typeface="Livvic"/>
              <a:cs typeface="Livvic"/>
              <a:sym typeface="Livvic"/>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Google Shape;202;p31"/>
          <p:cNvSpPr/>
          <p:nvPr/>
        </p:nvSpPr>
        <p:spPr>
          <a:xfrm>
            <a:off x="-8500" y="6325"/>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pic>
        <p:nvPicPr>
          <p:cNvPr id="203" name="Google Shape;203;p31"/>
          <p:cNvPicPr preferRelativeResize="0"/>
          <p:nvPr/>
        </p:nvPicPr>
        <p:blipFill rotWithShape="1">
          <a:blip r:embed="rId4">
            <a:alphaModFix amt="72000"/>
          </a:blip>
          <a:srcRect b="0" l="0" r="6533" t="0"/>
          <a:stretch/>
        </p:blipFill>
        <p:spPr>
          <a:xfrm>
            <a:off x="0" y="-3825"/>
            <a:ext cx="9157500" cy="5143500"/>
          </a:xfrm>
          <a:prstGeom prst="rect">
            <a:avLst/>
          </a:prstGeom>
          <a:noFill/>
          <a:ln>
            <a:noFill/>
          </a:ln>
        </p:spPr>
      </p:pic>
      <p:sp>
        <p:nvSpPr>
          <p:cNvPr id="204" name="Google Shape;204;p31"/>
          <p:cNvSpPr/>
          <p:nvPr/>
        </p:nvSpPr>
        <p:spPr>
          <a:xfrm rot="-5400000">
            <a:off x="4048650" y="18200"/>
            <a:ext cx="1060200" cy="9157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1"/>
          <p:cNvSpPr/>
          <p:nvPr/>
        </p:nvSpPr>
        <p:spPr>
          <a:xfrm>
            <a:off x="720000" y="540000"/>
            <a:ext cx="3310200" cy="1568100"/>
          </a:xfrm>
          <a:prstGeom prst="rect">
            <a:avLst/>
          </a:prstGeom>
          <a:solidFill>
            <a:schemeClr val="accent1">
              <a:alpha val="61799"/>
            </a:schemeClr>
          </a:solidFill>
          <a:ln>
            <a:noFill/>
          </a:ln>
          <a:effectLst>
            <a:outerShdw blurRad="57150" rotWithShape="0" algn="bl" dir="5400000" dist="19050">
              <a:srgbClr val="000000">
                <a:alpha val="6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1"/>
          <p:cNvSpPr txBox="1"/>
          <p:nvPr>
            <p:ph type="ctrTitle"/>
          </p:nvPr>
        </p:nvSpPr>
        <p:spPr>
          <a:xfrm>
            <a:off x="850800" y="713600"/>
            <a:ext cx="3179400" cy="134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solidFill>
                  <a:schemeClr val="lt1"/>
                </a:solidFill>
              </a:rPr>
              <a:t>MANAGING CLUB FINANCIALS</a:t>
            </a:r>
            <a:endParaRPr sz="2800">
              <a:solidFill>
                <a:schemeClr val="lt1"/>
              </a:solidFill>
            </a:endParaRPr>
          </a:p>
        </p:txBody>
      </p:sp>
      <p:sp>
        <p:nvSpPr>
          <p:cNvPr id="207" name="Google Shape;207;p31"/>
          <p:cNvSpPr txBox="1"/>
          <p:nvPr/>
        </p:nvSpPr>
        <p:spPr>
          <a:xfrm>
            <a:off x="485450" y="4212200"/>
            <a:ext cx="78744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chemeClr val="lt1"/>
                </a:solidFill>
                <a:latin typeface="Catamaran Light"/>
                <a:ea typeface="Catamaran Light"/>
                <a:cs typeface="Catamaran Light"/>
                <a:sym typeface="Catamaran Light"/>
              </a:rPr>
              <a:t>Planning a Budget</a:t>
            </a: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1" name="Shape 211"/>
        <p:cNvGrpSpPr/>
        <p:nvPr/>
      </p:nvGrpSpPr>
      <p:grpSpPr>
        <a:xfrm>
          <a:off x="0" y="0"/>
          <a:ext cx="0" cy="0"/>
          <a:chOff x="0" y="0"/>
          <a:chExt cx="0" cy="0"/>
        </a:xfrm>
      </p:grpSpPr>
      <p:sp>
        <p:nvSpPr>
          <p:cNvPr id="212" name="Google Shape;212;p32"/>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2"/>
          <p:cNvSpPr txBox="1"/>
          <p:nvPr>
            <p:ph idx="4294967295" type="ctrTitle"/>
          </p:nvPr>
        </p:nvSpPr>
        <p:spPr>
          <a:xfrm>
            <a:off x="426075" y="238650"/>
            <a:ext cx="57879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Major Budget Categories</a:t>
            </a:r>
            <a:endParaRPr sz="3300">
              <a:solidFill>
                <a:schemeClr val="lt1"/>
              </a:solidFill>
              <a:latin typeface="Livvic"/>
              <a:ea typeface="Livvic"/>
              <a:cs typeface="Livvic"/>
              <a:sym typeface="Livvic"/>
            </a:endParaRPr>
          </a:p>
        </p:txBody>
      </p:sp>
      <p:sp>
        <p:nvSpPr>
          <p:cNvPr id="214" name="Google Shape;214;p32"/>
          <p:cNvSpPr txBox="1"/>
          <p:nvPr/>
        </p:nvSpPr>
        <p:spPr>
          <a:xfrm>
            <a:off x="419250" y="1485700"/>
            <a:ext cx="8298900" cy="5156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Revenue sources: </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Club Dues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Donations/Grants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Main expenditures:</a:t>
            </a:r>
            <a:endParaRPr sz="1900">
              <a:solidFill>
                <a:schemeClr val="dk1"/>
              </a:solidFill>
              <a:latin typeface="Catamaran Light"/>
              <a:ea typeface="Catamaran Light"/>
              <a:cs typeface="Catamaran Light"/>
              <a:sym typeface="Catamaran Light"/>
            </a:endParaRPr>
          </a:p>
          <a:p>
            <a:pPr indent="0" lvl="0" marL="914400" rtl="0" algn="l">
              <a:spcBef>
                <a:spcPts val="0"/>
              </a:spcBef>
              <a:spcAft>
                <a:spcPts val="0"/>
              </a:spcAft>
              <a:buNone/>
            </a:pPr>
            <a:r>
              <a:rPr lang="en" sz="1900">
                <a:solidFill>
                  <a:schemeClr val="dk1"/>
                </a:solidFill>
                <a:latin typeface="Catamaran Light"/>
                <a:ea typeface="Catamaran Light"/>
                <a:cs typeface="Catamaran Light"/>
                <a:sym typeface="Catamaran Light"/>
              </a:rPr>
              <a:t>1. State Tournament Registration</a:t>
            </a:r>
            <a:endParaRPr sz="1900">
              <a:solidFill>
                <a:schemeClr val="dk1"/>
              </a:solidFill>
              <a:latin typeface="Catamaran Light"/>
              <a:ea typeface="Catamaran Light"/>
              <a:cs typeface="Catamaran Light"/>
              <a:sym typeface="Catamaran Light"/>
            </a:endParaRPr>
          </a:p>
          <a:p>
            <a:pPr indent="0" lvl="0" marL="914400" rtl="0" algn="l">
              <a:spcBef>
                <a:spcPts val="0"/>
              </a:spcBef>
              <a:spcAft>
                <a:spcPts val="0"/>
              </a:spcAft>
              <a:buNone/>
            </a:pPr>
            <a:r>
              <a:rPr lang="en" sz="1900">
                <a:solidFill>
                  <a:schemeClr val="dk1"/>
                </a:solidFill>
                <a:latin typeface="Catamaran Light"/>
                <a:ea typeface="Catamaran Light"/>
                <a:cs typeface="Catamaran Light"/>
                <a:sym typeface="Catamaran Light"/>
              </a:rPr>
              <a:t>2. Regional Tournament Registration</a:t>
            </a:r>
            <a:endParaRPr sz="1900">
              <a:solidFill>
                <a:schemeClr val="dk1"/>
              </a:solidFill>
              <a:latin typeface="Catamaran Light"/>
              <a:ea typeface="Catamaran Light"/>
              <a:cs typeface="Catamaran Light"/>
              <a:sym typeface="Catamaran Light"/>
            </a:endParaRPr>
          </a:p>
          <a:p>
            <a:pPr indent="0" lvl="0" marL="914400" rtl="0" algn="l">
              <a:spcBef>
                <a:spcPts val="0"/>
              </a:spcBef>
              <a:spcAft>
                <a:spcPts val="0"/>
              </a:spcAft>
              <a:buNone/>
            </a:pPr>
            <a:r>
              <a:rPr lang="en" sz="1900">
                <a:solidFill>
                  <a:schemeClr val="dk1"/>
                </a:solidFill>
                <a:latin typeface="Catamaran Light"/>
                <a:ea typeface="Catamaran Light"/>
                <a:cs typeface="Catamaran Light"/>
                <a:sym typeface="Catamaran Light"/>
              </a:rPr>
              <a:t>3. Invitational(s) Registration</a:t>
            </a:r>
            <a:endParaRPr sz="1900">
              <a:solidFill>
                <a:schemeClr val="dk1"/>
              </a:solidFill>
              <a:latin typeface="Catamaran Light"/>
              <a:ea typeface="Catamaran Light"/>
              <a:cs typeface="Catamaran Light"/>
              <a:sym typeface="Catamaran Light"/>
            </a:endParaRPr>
          </a:p>
          <a:p>
            <a:pPr indent="0" lvl="0" marL="914400" rtl="0" algn="l">
              <a:spcBef>
                <a:spcPts val="0"/>
              </a:spcBef>
              <a:spcAft>
                <a:spcPts val="0"/>
              </a:spcAft>
              <a:buNone/>
            </a:pPr>
            <a:r>
              <a:rPr lang="en" sz="1900">
                <a:solidFill>
                  <a:schemeClr val="dk1"/>
                </a:solidFill>
                <a:latin typeface="Catamaran Light"/>
                <a:ea typeface="Catamaran Light"/>
                <a:cs typeface="Catamaran Light"/>
                <a:sym typeface="Catamaran Light"/>
              </a:rPr>
              <a:t>4. Materials</a:t>
            </a:r>
            <a:endParaRPr sz="1900">
              <a:solidFill>
                <a:schemeClr val="dk1"/>
              </a:solidFill>
              <a:latin typeface="Catamaran Light"/>
              <a:ea typeface="Catamaran Light"/>
              <a:cs typeface="Catamaran Light"/>
              <a:sym typeface="Catamaran Light"/>
            </a:endParaRPr>
          </a:p>
          <a:p>
            <a:pPr indent="0" lvl="0" marL="914400" rtl="0" algn="l">
              <a:spcBef>
                <a:spcPts val="0"/>
              </a:spcBef>
              <a:spcAft>
                <a:spcPts val="0"/>
              </a:spcAft>
              <a:buNone/>
            </a:pPr>
            <a:r>
              <a:rPr lang="en" sz="1900">
                <a:solidFill>
                  <a:schemeClr val="dk1"/>
                </a:solidFill>
                <a:latin typeface="Catamaran Light"/>
                <a:ea typeface="Catamaran Light"/>
                <a:cs typeface="Catamaran Light"/>
                <a:sym typeface="Catamaran Light"/>
              </a:rPr>
              <a:t>5. Transportation</a:t>
            </a:r>
            <a:endParaRPr sz="1900">
              <a:solidFill>
                <a:schemeClr val="dk1"/>
              </a:solidFill>
              <a:latin typeface="Catamaran Light"/>
              <a:ea typeface="Catamaran Light"/>
              <a:cs typeface="Catamaran Light"/>
              <a:sym typeface="Catamaran Light"/>
            </a:endParaRPr>
          </a:p>
          <a:p>
            <a:pPr indent="0" lvl="0" marL="914400" rtl="0" algn="l">
              <a:spcBef>
                <a:spcPts val="0"/>
              </a:spcBef>
              <a:spcAft>
                <a:spcPts val="0"/>
              </a:spcAft>
              <a:buNone/>
            </a:pPr>
            <a:r>
              <a:rPr lang="en" sz="1900">
                <a:solidFill>
                  <a:schemeClr val="dk1"/>
                </a:solidFill>
                <a:latin typeface="Catamaran Light"/>
                <a:ea typeface="Catamaran Light"/>
                <a:cs typeface="Catamaran Light"/>
                <a:sym typeface="Catamaran Light"/>
              </a:rPr>
              <a:t>6. Food</a:t>
            </a:r>
            <a:endParaRPr sz="1900">
              <a:solidFill>
                <a:schemeClr val="dk1"/>
              </a:solidFill>
              <a:latin typeface="Catamaran Light"/>
              <a:ea typeface="Catamaran Light"/>
              <a:cs typeface="Catamaran Light"/>
              <a:sym typeface="Catamaran Light"/>
            </a:endParaRPr>
          </a:p>
          <a:p>
            <a:pPr indent="0" lvl="0" marL="914400" rtl="0" algn="l">
              <a:spcBef>
                <a:spcPts val="0"/>
              </a:spcBef>
              <a:spcAft>
                <a:spcPts val="0"/>
              </a:spcAft>
              <a:buNone/>
            </a:pPr>
            <a:r>
              <a:rPr lang="en" sz="1900">
                <a:solidFill>
                  <a:schemeClr val="dk1"/>
                </a:solidFill>
                <a:latin typeface="Catamaran Light"/>
                <a:ea typeface="Catamaran Light"/>
                <a:cs typeface="Catamaran Light"/>
                <a:sym typeface="Catamaran Light"/>
              </a:rPr>
              <a:t>7. Team T-shirts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215" name="Google Shape;215;p32"/>
          <p:cNvPicPr preferRelativeResize="0"/>
          <p:nvPr/>
        </p:nvPicPr>
        <p:blipFill>
          <a:blip r:embed="rId3">
            <a:alphaModFix/>
          </a:blip>
          <a:stretch>
            <a:fillRect/>
          </a:stretch>
        </p:blipFill>
        <p:spPr>
          <a:xfrm>
            <a:off x="5968506" y="2591476"/>
            <a:ext cx="2199276" cy="14658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33"/>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3"/>
          <p:cNvSpPr txBox="1"/>
          <p:nvPr>
            <p:ph idx="4294967295" type="ctrTitle"/>
          </p:nvPr>
        </p:nvSpPr>
        <p:spPr>
          <a:xfrm>
            <a:off x="426075" y="238650"/>
            <a:ext cx="57879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Advice from Coaches</a:t>
            </a:r>
            <a:endParaRPr sz="3300">
              <a:solidFill>
                <a:schemeClr val="lt1"/>
              </a:solidFill>
              <a:latin typeface="Livvic"/>
              <a:ea typeface="Livvic"/>
              <a:cs typeface="Livvic"/>
              <a:sym typeface="Livvic"/>
            </a:endParaRPr>
          </a:p>
        </p:txBody>
      </p:sp>
      <p:sp>
        <p:nvSpPr>
          <p:cNvPr id="222" name="Google Shape;222;p33"/>
          <p:cNvSpPr txBox="1"/>
          <p:nvPr/>
        </p:nvSpPr>
        <p:spPr>
          <a:xfrm>
            <a:off x="419250" y="1485700"/>
            <a:ext cx="8298900" cy="4571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Invest in materials/resources that can be reused</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Building up inventory of reusable materials will decrease further expenses down the line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Seek the help of parents for donating tools and materials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Utilize parent volunteers for </a:t>
            </a:r>
            <a:r>
              <a:rPr lang="en" sz="1900">
                <a:solidFill>
                  <a:schemeClr val="dk1"/>
                </a:solidFill>
                <a:latin typeface="Catamaran Light"/>
                <a:ea typeface="Catamaran Light"/>
                <a:cs typeface="Catamaran Light"/>
                <a:sym typeface="Catamaran Light"/>
              </a:rPr>
              <a:t>transportation</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Online invitationals to break in – set up a mock tournament environment in your school in different rooms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DIY Team T-shirts – e.g. customize with materials from Michael’s</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sp>
        <p:nvSpPr>
          <p:cNvPr id="227" name="Google Shape;227;p3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Additional Contacts</a:t>
            </a:r>
            <a:endParaRPr sz="3300">
              <a:solidFill>
                <a:schemeClr val="lt1"/>
              </a:solidFill>
              <a:latin typeface="Livvic"/>
              <a:ea typeface="Livvic"/>
              <a:cs typeface="Livvic"/>
              <a:sym typeface="Livvic"/>
            </a:endParaRPr>
          </a:p>
        </p:txBody>
      </p:sp>
      <p:sp>
        <p:nvSpPr>
          <p:cNvPr id="229" name="Google Shape;229;p34"/>
          <p:cNvSpPr txBox="1"/>
          <p:nvPr/>
        </p:nvSpPr>
        <p:spPr>
          <a:xfrm>
            <a:off x="419250" y="1485700"/>
            <a:ext cx="8298900" cy="60030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GA Department of Education</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Keith Crandall, Science Program Manager​</a:t>
            </a:r>
            <a:endParaRPr sz="1800">
              <a:solidFill>
                <a:schemeClr val="dk1"/>
              </a:solidFill>
              <a:latin typeface="Catamaran Light"/>
              <a:ea typeface="Catamaran Light"/>
              <a:cs typeface="Catamaran Light"/>
              <a:sym typeface="Catamaran Light"/>
            </a:endParaRPr>
          </a:p>
          <a:p>
            <a:pPr indent="-342900" lvl="2" marL="13716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Phone: 470-607-0442</a:t>
            </a:r>
            <a:endParaRPr sz="1800">
              <a:solidFill>
                <a:schemeClr val="dk1"/>
              </a:solidFill>
              <a:latin typeface="Catamaran Light"/>
              <a:ea typeface="Catamaran Light"/>
              <a:cs typeface="Catamaran Light"/>
              <a:sym typeface="Catamaran Light"/>
            </a:endParaRPr>
          </a:p>
          <a:p>
            <a:pPr indent="-342900" lvl="2" marL="13716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Email: </a:t>
            </a:r>
            <a:r>
              <a:rPr lang="en" sz="1800" u="sng">
                <a:solidFill>
                  <a:schemeClr val="hlink"/>
                </a:solidFill>
                <a:latin typeface="Catamaran Light"/>
                <a:ea typeface="Catamaran Light"/>
                <a:cs typeface="Catamaran Light"/>
                <a:sym typeface="Catamaran Light"/>
                <a:hlinkClick r:id="rId3"/>
              </a:rPr>
              <a:t>kcrandall@doe.k12.ga.us</a:t>
            </a:r>
            <a:r>
              <a:rPr lang="en" sz="1800">
                <a:solidFill>
                  <a:schemeClr val="dk1"/>
                </a:solidFill>
                <a:latin typeface="Catamaran Light"/>
                <a:ea typeface="Catamaran Light"/>
                <a:cs typeface="Catamaran Light"/>
                <a:sym typeface="Catamaran Light"/>
              </a:rPr>
              <a:t>​ </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Brookwood High School Coaches </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Justin Harvey (</a:t>
            </a:r>
            <a:r>
              <a:rPr lang="en" sz="1800" u="sng">
                <a:solidFill>
                  <a:schemeClr val="hlink"/>
                </a:solidFill>
                <a:latin typeface="Catamaran Light"/>
                <a:ea typeface="Catamaran Light"/>
                <a:cs typeface="Catamaran Light"/>
                <a:sym typeface="Catamaran Light"/>
                <a:hlinkClick r:id="rId4"/>
              </a:rPr>
              <a:t>Justin.Harvey@gcpsk12.org</a:t>
            </a:r>
            <a:r>
              <a:rPr lang="en" sz="1800">
                <a:solidFill>
                  <a:schemeClr val="dk1"/>
                </a:solidFill>
                <a:latin typeface="Catamaran Light"/>
                <a:ea typeface="Catamaran Light"/>
                <a:cs typeface="Catamaran Light"/>
                <a:sym typeface="Catamaran Light"/>
              </a:rPr>
              <a:t>)</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Matthew Meek (</a:t>
            </a:r>
            <a:r>
              <a:rPr lang="en" sz="1800" u="sng">
                <a:solidFill>
                  <a:schemeClr val="hlink"/>
                </a:solidFill>
                <a:latin typeface="Catamaran Light"/>
                <a:ea typeface="Catamaran Light"/>
                <a:cs typeface="Catamaran Light"/>
                <a:sym typeface="Catamaran Light"/>
                <a:hlinkClick r:id="rId5"/>
              </a:rPr>
              <a:t>Matthew.Meek@gcpsk12.org</a:t>
            </a:r>
            <a:r>
              <a:rPr lang="en" sz="1800">
                <a:solidFill>
                  <a:schemeClr val="dk1"/>
                </a:solidFill>
                <a:latin typeface="Catamaran Light"/>
                <a:ea typeface="Catamaran Light"/>
                <a:cs typeface="Catamaran Light"/>
                <a:sym typeface="Catamaran Light"/>
              </a:rPr>
              <a:t>)</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Presenter</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Rebecca Xiong (</a:t>
            </a:r>
            <a:r>
              <a:rPr lang="en" sz="1800" u="sng">
                <a:solidFill>
                  <a:schemeClr val="hlink"/>
                </a:solidFill>
                <a:latin typeface="Catamaran Light"/>
                <a:ea typeface="Catamaran Light"/>
                <a:cs typeface="Catamaran Light"/>
                <a:sym typeface="Catamaran Light"/>
                <a:hlinkClick r:id="rId6"/>
              </a:rPr>
              <a:t>rebeccaxiong01@gmail.com</a:t>
            </a:r>
            <a:r>
              <a:rPr lang="en" sz="1800">
                <a:solidFill>
                  <a:schemeClr val="dk1"/>
                </a:solidFill>
                <a:latin typeface="Catamaran Light"/>
                <a:ea typeface="Catamaran Light"/>
                <a:cs typeface="Catamaran Light"/>
                <a:sym typeface="Catamaran Light"/>
              </a:rPr>
              <a:t>) </a:t>
            </a:r>
            <a:endParaRPr sz="1800">
              <a:solidFill>
                <a:schemeClr val="dk1"/>
              </a:solidFill>
              <a:latin typeface="Catamaran Light"/>
              <a:ea typeface="Catamaran Light"/>
              <a:cs typeface="Catamaran Light"/>
              <a:sym typeface="Catamaran Light"/>
            </a:endParaRPr>
          </a:p>
          <a:p>
            <a:pPr indent="-342900" lvl="2" marL="13716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Ex-Brookwood HS competitor, Ex-President of UChicago SO, state and regional ES for IL, VA, MI, NY</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Feel free to reach out if you’d like me to connect you to others/ask questions!</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3" name="Shape 233"/>
        <p:cNvGrpSpPr/>
        <p:nvPr/>
      </p:nvGrpSpPr>
      <p:grpSpPr>
        <a:xfrm>
          <a:off x="0" y="0"/>
          <a:ext cx="0" cy="0"/>
          <a:chOff x="0" y="0"/>
          <a:chExt cx="0" cy="0"/>
        </a:xfrm>
      </p:grpSpPr>
      <p:pic>
        <p:nvPicPr>
          <p:cNvPr id="234" name="Google Shape;234;p35"/>
          <p:cNvPicPr preferRelativeResize="0"/>
          <p:nvPr/>
        </p:nvPicPr>
        <p:blipFill rotWithShape="1">
          <a:blip r:embed="rId3">
            <a:alphaModFix/>
          </a:blip>
          <a:srcRect b="0" l="12212" r="12212" t="0"/>
          <a:stretch/>
        </p:blipFill>
        <p:spPr>
          <a:xfrm>
            <a:off x="3981435" y="0"/>
            <a:ext cx="5162557" cy="5143499"/>
          </a:xfrm>
          <a:prstGeom prst="rect">
            <a:avLst/>
          </a:prstGeom>
          <a:noFill/>
          <a:ln>
            <a:noFill/>
          </a:ln>
        </p:spPr>
      </p:pic>
      <p:sp>
        <p:nvSpPr>
          <p:cNvPr id="235" name="Google Shape;235;p35"/>
          <p:cNvSpPr/>
          <p:nvPr/>
        </p:nvSpPr>
        <p:spPr>
          <a:xfrm rot="5400000">
            <a:off x="1428875" y="205200"/>
            <a:ext cx="3358800" cy="5026500"/>
          </a:xfrm>
          <a:prstGeom prst="rect">
            <a:avLst/>
          </a:prstGeom>
          <a:solidFill>
            <a:schemeClr val="accent1">
              <a:alpha val="6179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5"/>
          <p:cNvSpPr txBox="1"/>
          <p:nvPr>
            <p:ph type="ctrTitle"/>
          </p:nvPr>
        </p:nvSpPr>
        <p:spPr>
          <a:xfrm>
            <a:off x="1201075" y="837175"/>
            <a:ext cx="2607300" cy="2054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chemeClr val="lt1"/>
                </a:solidFill>
              </a:rPr>
              <a:t>THANKS!</a:t>
            </a:r>
            <a:endParaRPr sz="3000">
              <a:solidFill>
                <a:schemeClr val="lt1"/>
              </a:solidFill>
            </a:endParaRPr>
          </a:p>
        </p:txBody>
      </p:sp>
      <p:sp>
        <p:nvSpPr>
          <p:cNvPr id="237" name="Google Shape;237;p35"/>
          <p:cNvSpPr/>
          <p:nvPr/>
        </p:nvSpPr>
        <p:spPr>
          <a:xfrm>
            <a:off x="4582622" y="3122649"/>
            <a:ext cx="345674" cy="346056"/>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nvGrpSpPr>
          <p:cNvPr id="238" name="Google Shape;238;p35"/>
          <p:cNvGrpSpPr/>
          <p:nvPr/>
        </p:nvGrpSpPr>
        <p:grpSpPr>
          <a:xfrm>
            <a:off x="4582431" y="2545611"/>
            <a:ext cx="346056" cy="345674"/>
            <a:chOff x="3303268" y="3817349"/>
            <a:chExt cx="346056" cy="345674"/>
          </a:xfrm>
        </p:grpSpPr>
        <p:sp>
          <p:nvSpPr>
            <p:cNvPr id="239" name="Google Shape;239;p35"/>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0" name="Google Shape;240;p35"/>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1" name="Google Shape;241;p35"/>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2" name="Google Shape;242;p35"/>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nvGrpSpPr>
          <p:cNvPr id="243" name="Google Shape;243;p35"/>
          <p:cNvGrpSpPr/>
          <p:nvPr/>
        </p:nvGrpSpPr>
        <p:grpSpPr>
          <a:xfrm>
            <a:off x="4582447" y="1968549"/>
            <a:ext cx="346024" cy="345674"/>
            <a:chOff x="4201447" y="3817349"/>
            <a:chExt cx="346024" cy="345674"/>
          </a:xfrm>
        </p:grpSpPr>
        <p:sp>
          <p:nvSpPr>
            <p:cNvPr id="244" name="Google Shape;244;p35"/>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245" name="Google Shape;245;p35"/>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28" name="Shape 128"/>
        <p:cNvGrpSpPr/>
        <p:nvPr/>
      </p:nvGrpSpPr>
      <p:grpSpPr>
        <a:xfrm>
          <a:off x="0" y="0"/>
          <a:ext cx="0" cy="0"/>
          <a:chOff x="0" y="0"/>
          <a:chExt cx="0" cy="0"/>
        </a:xfrm>
      </p:grpSpPr>
      <p:sp>
        <p:nvSpPr>
          <p:cNvPr id="129" name="Google Shape;129;p23"/>
          <p:cNvSpPr/>
          <p:nvPr/>
        </p:nvSpPr>
        <p:spPr>
          <a:xfrm flipH="1" rot="-5400000">
            <a:off x="-1533150" y="1534500"/>
            <a:ext cx="5140800" cy="2074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3"/>
          <p:cNvSpPr txBox="1"/>
          <p:nvPr>
            <p:ph idx="8" type="title"/>
          </p:nvPr>
        </p:nvSpPr>
        <p:spPr>
          <a:xfrm>
            <a:off x="872432" y="232481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03</a:t>
            </a:r>
            <a:endParaRPr>
              <a:solidFill>
                <a:srgbClr val="EFD67E"/>
              </a:solidFill>
            </a:endParaRPr>
          </a:p>
        </p:txBody>
      </p:sp>
      <p:sp>
        <p:nvSpPr>
          <p:cNvPr id="131" name="Google Shape;131;p23"/>
          <p:cNvSpPr txBox="1"/>
          <p:nvPr>
            <p:ph type="ctrTitle"/>
          </p:nvPr>
        </p:nvSpPr>
        <p:spPr>
          <a:xfrm>
            <a:off x="2199950" y="704125"/>
            <a:ext cx="31644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SOURCES OF FUNDING</a:t>
            </a:r>
            <a:endParaRPr sz="1600"/>
          </a:p>
        </p:txBody>
      </p:sp>
      <p:sp>
        <p:nvSpPr>
          <p:cNvPr id="132" name="Google Shape;132;p23"/>
          <p:cNvSpPr txBox="1"/>
          <p:nvPr>
            <p:ph idx="2" type="title"/>
          </p:nvPr>
        </p:nvSpPr>
        <p:spPr>
          <a:xfrm>
            <a:off x="872432" y="655463"/>
            <a:ext cx="17391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01</a:t>
            </a:r>
            <a:endParaRPr>
              <a:solidFill>
                <a:srgbClr val="EFD67E"/>
              </a:solidFill>
            </a:endParaRPr>
          </a:p>
        </p:txBody>
      </p:sp>
      <p:sp>
        <p:nvSpPr>
          <p:cNvPr id="133" name="Google Shape;133;p23"/>
          <p:cNvSpPr txBox="1"/>
          <p:nvPr>
            <p:ph idx="5" type="title"/>
          </p:nvPr>
        </p:nvSpPr>
        <p:spPr>
          <a:xfrm>
            <a:off x="872432" y="1490138"/>
            <a:ext cx="16152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02</a:t>
            </a:r>
            <a:endParaRPr>
              <a:solidFill>
                <a:schemeClr val="lt1"/>
              </a:solidFill>
            </a:endParaRPr>
          </a:p>
        </p:txBody>
      </p:sp>
      <p:sp>
        <p:nvSpPr>
          <p:cNvPr id="134" name="Google Shape;134;p23"/>
          <p:cNvSpPr txBox="1"/>
          <p:nvPr>
            <p:ph idx="15" type="title"/>
          </p:nvPr>
        </p:nvSpPr>
        <p:spPr>
          <a:xfrm>
            <a:off x="872432" y="3159488"/>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04</a:t>
            </a:r>
            <a:endParaRPr>
              <a:solidFill>
                <a:schemeClr val="lt1"/>
              </a:solidFill>
            </a:endParaRPr>
          </a:p>
        </p:txBody>
      </p:sp>
      <p:sp>
        <p:nvSpPr>
          <p:cNvPr id="135" name="Google Shape;135;p23"/>
          <p:cNvSpPr txBox="1"/>
          <p:nvPr>
            <p:ph idx="18" type="title"/>
          </p:nvPr>
        </p:nvSpPr>
        <p:spPr>
          <a:xfrm>
            <a:off x="872432" y="3994163"/>
            <a:ext cx="1573500" cy="577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EFD67E"/>
                </a:solidFill>
              </a:rPr>
              <a:t>05</a:t>
            </a:r>
            <a:endParaRPr>
              <a:solidFill>
                <a:srgbClr val="EFD67E"/>
              </a:solidFill>
            </a:endParaRPr>
          </a:p>
        </p:txBody>
      </p:sp>
      <p:sp>
        <p:nvSpPr>
          <p:cNvPr id="136" name="Google Shape;136;p23"/>
          <p:cNvSpPr/>
          <p:nvPr/>
        </p:nvSpPr>
        <p:spPr>
          <a:xfrm>
            <a:off x="5792025" y="1135225"/>
            <a:ext cx="2519700" cy="2687400"/>
          </a:xfrm>
          <a:prstGeom prst="rect">
            <a:avLst/>
          </a:prstGeom>
          <a:solidFill>
            <a:srgbClr val="CFE2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37" name="Google Shape;137;p23"/>
          <p:cNvSpPr txBox="1"/>
          <p:nvPr>
            <p:ph type="ctrTitle"/>
          </p:nvPr>
        </p:nvSpPr>
        <p:spPr>
          <a:xfrm>
            <a:off x="5925977" y="2214226"/>
            <a:ext cx="2251800" cy="52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rPr lang="en" sz="2000"/>
              <a:t>[Event-Related Image]</a:t>
            </a:r>
            <a:endParaRPr sz="2000"/>
          </a:p>
        </p:txBody>
      </p:sp>
      <p:sp>
        <p:nvSpPr>
          <p:cNvPr id="138" name="Google Shape;138;p23"/>
          <p:cNvSpPr txBox="1"/>
          <p:nvPr>
            <p:ph type="ctrTitle"/>
          </p:nvPr>
        </p:nvSpPr>
        <p:spPr>
          <a:xfrm>
            <a:off x="2199950" y="2348525"/>
            <a:ext cx="3106800" cy="677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MANAGING CLUB FINANCIALS</a:t>
            </a:r>
            <a:endParaRPr sz="1600"/>
          </a:p>
        </p:txBody>
      </p:sp>
      <p:sp>
        <p:nvSpPr>
          <p:cNvPr id="139" name="Google Shape;139;p23"/>
          <p:cNvSpPr txBox="1"/>
          <p:nvPr>
            <p:ph type="ctrTitle"/>
          </p:nvPr>
        </p:nvSpPr>
        <p:spPr>
          <a:xfrm>
            <a:off x="2199950" y="4043475"/>
            <a:ext cx="29532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RESOURCES &amp; CONTACTS</a:t>
            </a:r>
            <a:endParaRPr sz="1600"/>
          </a:p>
        </p:txBody>
      </p:sp>
      <p:sp>
        <p:nvSpPr>
          <p:cNvPr id="140" name="Google Shape;140;p23"/>
          <p:cNvSpPr txBox="1"/>
          <p:nvPr>
            <p:ph type="ctrTitle"/>
          </p:nvPr>
        </p:nvSpPr>
        <p:spPr>
          <a:xfrm>
            <a:off x="2199950" y="1440500"/>
            <a:ext cx="3002100" cy="677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BUILDING UP NEW TEAMS AND SMALLER SCHOOLS</a:t>
            </a:r>
            <a:endParaRPr sz="1600"/>
          </a:p>
        </p:txBody>
      </p:sp>
      <p:sp>
        <p:nvSpPr>
          <p:cNvPr id="141" name="Google Shape;141;p23"/>
          <p:cNvSpPr txBox="1"/>
          <p:nvPr>
            <p:ph type="ctrTitle"/>
          </p:nvPr>
        </p:nvSpPr>
        <p:spPr>
          <a:xfrm>
            <a:off x="2199950" y="3294350"/>
            <a:ext cx="2693100" cy="4311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sz="1600"/>
              <a:t>ADVICE FROM COACHES</a:t>
            </a:r>
            <a:endParaRPr sz="1600"/>
          </a:p>
        </p:txBody>
      </p:sp>
      <p:pic>
        <p:nvPicPr>
          <p:cNvPr id="142" name="Google Shape;142;p23"/>
          <p:cNvPicPr preferRelativeResize="0"/>
          <p:nvPr/>
        </p:nvPicPr>
        <p:blipFill>
          <a:blip r:embed="rId3">
            <a:alphaModFix/>
          </a:blip>
          <a:stretch>
            <a:fillRect/>
          </a:stretch>
        </p:blipFill>
        <p:spPr>
          <a:xfrm>
            <a:off x="5259288" y="1611075"/>
            <a:ext cx="3472824" cy="182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4"/>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4"/>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Sources of Funding</a:t>
            </a:r>
            <a:endParaRPr sz="3300">
              <a:solidFill>
                <a:schemeClr val="lt1"/>
              </a:solidFill>
              <a:latin typeface="Livvic"/>
              <a:ea typeface="Livvic"/>
              <a:cs typeface="Livvic"/>
              <a:sym typeface="Livvic"/>
            </a:endParaRPr>
          </a:p>
        </p:txBody>
      </p:sp>
      <p:sp>
        <p:nvSpPr>
          <p:cNvPr id="149" name="Google Shape;149;p24"/>
          <p:cNvSpPr txBox="1"/>
          <p:nvPr/>
        </p:nvSpPr>
        <p:spPr>
          <a:xfrm>
            <a:off x="293600" y="1461200"/>
            <a:ext cx="5478600" cy="60339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County/School District Science Office</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Student Fundraising Campaigns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GA Science Olympiad and GA Department of Education</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School-Specific Funding</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Corporate Sponsors </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Community Groups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National/Philanthropic Grants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PTA</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Div A/Elementary-Specific: Georgia Science Teachers Organization (GSTA)</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pic>
        <p:nvPicPr>
          <p:cNvPr id="150" name="Google Shape;150;p24"/>
          <p:cNvPicPr preferRelativeResize="0"/>
          <p:nvPr/>
        </p:nvPicPr>
        <p:blipFill>
          <a:blip r:embed="rId3">
            <a:alphaModFix/>
          </a:blip>
          <a:stretch>
            <a:fillRect/>
          </a:stretch>
        </p:blipFill>
        <p:spPr>
          <a:xfrm>
            <a:off x="5890500" y="1902025"/>
            <a:ext cx="3066998" cy="22598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25"/>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5"/>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Letter Campaign</a:t>
            </a:r>
            <a:endParaRPr sz="3300">
              <a:solidFill>
                <a:schemeClr val="lt1"/>
              </a:solidFill>
              <a:latin typeface="Livvic"/>
              <a:ea typeface="Livvic"/>
              <a:cs typeface="Livvic"/>
              <a:sym typeface="Livvic"/>
            </a:endParaRPr>
          </a:p>
        </p:txBody>
      </p:sp>
      <p:sp>
        <p:nvSpPr>
          <p:cNvPr id="157" name="Google Shape;157;p25"/>
          <p:cNvSpPr txBox="1"/>
          <p:nvPr>
            <p:ph idx="4294967295" type="ctrTitle"/>
          </p:nvPr>
        </p:nvSpPr>
        <p:spPr>
          <a:xfrm>
            <a:off x="6399375" y="2078124"/>
            <a:ext cx="2251800" cy="1170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000" u="sng"/>
              <a:t>Click</a:t>
            </a:r>
            <a:r>
              <a:rPr lang="en" sz="2000" u="sng"/>
              <a:t> for link to T</a:t>
            </a:r>
            <a:r>
              <a:rPr lang="en" sz="2000" u="sng">
                <a:solidFill>
                  <a:schemeClr val="hlink"/>
                </a:solidFill>
                <a:hlinkClick r:id="rId3"/>
              </a:rPr>
              <a:t>emplate Letter</a:t>
            </a:r>
            <a:endParaRPr sz="2000" u="sng"/>
          </a:p>
        </p:txBody>
      </p:sp>
      <p:sp>
        <p:nvSpPr>
          <p:cNvPr id="158" name="Google Shape;158;p25"/>
          <p:cNvSpPr txBox="1"/>
          <p:nvPr/>
        </p:nvSpPr>
        <p:spPr>
          <a:xfrm>
            <a:off x="419250" y="1485700"/>
            <a:ext cx="5478600" cy="54951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23850" lvl="0" marL="4572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Each student brings in 10 mailing addresses</a:t>
            </a:r>
            <a:endParaRPr sz="1500">
              <a:solidFill>
                <a:schemeClr val="dk1"/>
              </a:solidFill>
              <a:latin typeface="Catamaran Light"/>
              <a:ea typeface="Catamaran Light"/>
              <a:cs typeface="Catamaran Light"/>
              <a:sym typeface="Catamaran Light"/>
            </a:endParaRPr>
          </a:p>
          <a:p>
            <a:pPr indent="-323850" lvl="1" marL="9144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Small local businesses, family members, friends of family</a:t>
            </a:r>
            <a:endParaRPr sz="1500">
              <a:solidFill>
                <a:schemeClr val="dk1"/>
              </a:solidFill>
              <a:latin typeface="Catamaran Light"/>
              <a:ea typeface="Catamaran Light"/>
              <a:cs typeface="Catamaran Light"/>
              <a:sym typeface="Catamaran Light"/>
            </a:endParaRPr>
          </a:p>
          <a:p>
            <a:pPr indent="-323850" lvl="2" marL="13716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Previous success has been found with these businesses: dental/medical offices, law offices, restaurants, UPS, etc.</a:t>
            </a:r>
            <a:endParaRPr sz="1500">
              <a:solidFill>
                <a:schemeClr val="dk1"/>
              </a:solidFill>
              <a:latin typeface="Catamaran Light"/>
              <a:ea typeface="Catamaran Light"/>
              <a:cs typeface="Catamaran Light"/>
              <a:sym typeface="Catamaran Light"/>
            </a:endParaRPr>
          </a:p>
          <a:p>
            <a:pPr indent="-323850" lvl="1" marL="9144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Personal connections are best</a:t>
            </a:r>
            <a:endParaRPr sz="1500">
              <a:solidFill>
                <a:schemeClr val="dk1"/>
              </a:solidFill>
              <a:latin typeface="Catamaran Light"/>
              <a:ea typeface="Catamaran Light"/>
              <a:cs typeface="Catamaran Light"/>
              <a:sym typeface="Catamaran Light"/>
            </a:endParaRPr>
          </a:p>
          <a:p>
            <a:pPr indent="-323850" lvl="1" marL="9144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No peers/classmates</a:t>
            </a:r>
            <a:endParaRPr sz="1500">
              <a:solidFill>
                <a:schemeClr val="dk1"/>
              </a:solidFill>
              <a:latin typeface="Catamaran Light"/>
              <a:ea typeface="Catamaran Light"/>
              <a:cs typeface="Catamaran Light"/>
              <a:sym typeface="Catamaran Light"/>
            </a:endParaRPr>
          </a:p>
          <a:p>
            <a:pPr indent="-323850" lvl="0" marL="4572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Option for partial contribution to individual student’s account or general club expenses</a:t>
            </a:r>
            <a:endParaRPr sz="1500">
              <a:solidFill>
                <a:schemeClr val="dk1"/>
              </a:solidFill>
              <a:latin typeface="Catamaran Light"/>
              <a:ea typeface="Catamaran Light"/>
              <a:cs typeface="Catamaran Light"/>
              <a:sym typeface="Catamaran Light"/>
            </a:endParaRPr>
          </a:p>
          <a:p>
            <a:pPr indent="-323850" lvl="0" marL="4572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Different donation level incentives/recognitions</a:t>
            </a:r>
            <a:endParaRPr sz="1500">
              <a:solidFill>
                <a:schemeClr val="dk1"/>
              </a:solidFill>
              <a:latin typeface="Catamaran Light"/>
              <a:ea typeface="Catamaran Light"/>
              <a:cs typeface="Catamaran Light"/>
              <a:sym typeface="Catamaran Light"/>
            </a:endParaRPr>
          </a:p>
          <a:p>
            <a:pPr indent="-323850" lvl="0" marL="4572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Donation webpage, QR code</a:t>
            </a:r>
            <a:endParaRPr sz="1500">
              <a:solidFill>
                <a:schemeClr val="dk1"/>
              </a:solidFill>
              <a:latin typeface="Catamaran Light"/>
              <a:ea typeface="Catamaran Light"/>
              <a:cs typeface="Catamaran Light"/>
              <a:sym typeface="Catamaran Light"/>
            </a:endParaRPr>
          </a:p>
          <a:p>
            <a:pPr indent="-323850" lvl="0" marL="4572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Maintain good donor relations by sending out annual/biannual/periodic newsletter updates highlighting your team’s achievements</a:t>
            </a:r>
            <a:endParaRPr sz="1500">
              <a:solidFill>
                <a:schemeClr val="dk1"/>
              </a:solidFill>
              <a:latin typeface="Catamaran Light"/>
              <a:ea typeface="Catamaran Light"/>
              <a:cs typeface="Catamaran Light"/>
              <a:sym typeface="Catamaran Light"/>
            </a:endParaRPr>
          </a:p>
          <a:p>
            <a:pPr indent="-323850" lvl="1" marL="914400" rtl="0" algn="l">
              <a:spcBef>
                <a:spcPts val="0"/>
              </a:spcBef>
              <a:spcAft>
                <a:spcPts val="0"/>
              </a:spcAft>
              <a:buClr>
                <a:schemeClr val="dk1"/>
              </a:buClr>
              <a:buSzPts val="1500"/>
              <a:buFont typeface="Catamaran Light"/>
              <a:buChar char="○"/>
            </a:pPr>
            <a:r>
              <a:rPr lang="en" sz="1500">
                <a:solidFill>
                  <a:schemeClr val="dk1"/>
                </a:solidFill>
                <a:latin typeface="Catamaran Light"/>
                <a:ea typeface="Catamaran Light"/>
                <a:cs typeface="Catamaran Light"/>
                <a:sym typeface="Catamaran Light"/>
              </a:rPr>
              <a:t>This will encourage recurring donations</a:t>
            </a:r>
            <a:endParaRPr sz="15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5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5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5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5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5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5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5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500">
              <a:solidFill>
                <a:schemeClr val="dk1"/>
              </a:solidFill>
              <a:latin typeface="Catamaran Light"/>
              <a:ea typeface="Catamaran Light"/>
              <a:cs typeface="Catamaran Light"/>
              <a:sym typeface="Catamaran Light"/>
            </a:endParaRPr>
          </a:p>
        </p:txBody>
      </p:sp>
      <p:pic>
        <p:nvPicPr>
          <p:cNvPr id="159" name="Google Shape;159;p25"/>
          <p:cNvPicPr preferRelativeResize="0"/>
          <p:nvPr/>
        </p:nvPicPr>
        <p:blipFill>
          <a:blip r:embed="rId4">
            <a:alphaModFix/>
          </a:blip>
          <a:stretch>
            <a:fillRect/>
          </a:stretch>
        </p:blipFill>
        <p:spPr>
          <a:xfrm>
            <a:off x="6065900" y="3009450"/>
            <a:ext cx="2482999" cy="1241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sp>
        <p:nvSpPr>
          <p:cNvPr id="164" name="Google Shape;164;p26"/>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txBox="1"/>
          <p:nvPr>
            <p:ph idx="4294967295" type="ctrTitle"/>
          </p:nvPr>
        </p:nvSpPr>
        <p:spPr>
          <a:xfrm>
            <a:off x="426075"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Corporate Sponsors</a:t>
            </a:r>
            <a:endParaRPr sz="3300">
              <a:solidFill>
                <a:schemeClr val="lt1"/>
              </a:solidFill>
              <a:latin typeface="Livvic"/>
              <a:ea typeface="Livvic"/>
              <a:cs typeface="Livvic"/>
              <a:sym typeface="Livvic"/>
            </a:endParaRPr>
          </a:p>
        </p:txBody>
      </p:sp>
      <p:sp>
        <p:nvSpPr>
          <p:cNvPr id="166" name="Google Shape;166;p26"/>
          <p:cNvSpPr txBox="1"/>
          <p:nvPr/>
        </p:nvSpPr>
        <p:spPr>
          <a:xfrm>
            <a:off x="419250" y="1485700"/>
            <a:ext cx="5478600" cy="57258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Hard to get but very impactful source of funding</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Employers of parents of students</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Previous example: 3M sponsorship at Brookwood from student’s parent</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Sponsorship for hosting home tournaments</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Offer advertising incentives</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Philanthropic foundations/organizations</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Timing: If having issue getting responses for donations, try to spread out donation request campaigns near end of school year to prep in advance for next school year (spring), or before the start of the new school year (early summer - fall)</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sp>
        <p:nvSpPr>
          <p:cNvPr id="171" name="Google Shape;171;p27"/>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txBox="1"/>
          <p:nvPr>
            <p:ph idx="4294967295" type="ctrTitle"/>
          </p:nvPr>
        </p:nvSpPr>
        <p:spPr>
          <a:xfrm>
            <a:off x="426075" y="238650"/>
            <a:ext cx="54786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Other Fundraising Ideas</a:t>
            </a:r>
            <a:endParaRPr sz="3300">
              <a:solidFill>
                <a:schemeClr val="lt1"/>
              </a:solidFill>
              <a:latin typeface="Livvic"/>
              <a:ea typeface="Livvic"/>
              <a:cs typeface="Livvic"/>
              <a:sym typeface="Livvic"/>
            </a:endParaRPr>
          </a:p>
        </p:txBody>
      </p:sp>
      <p:sp>
        <p:nvSpPr>
          <p:cNvPr id="173" name="Google Shape;173;p27"/>
          <p:cNvSpPr txBox="1"/>
          <p:nvPr/>
        </p:nvSpPr>
        <p:spPr>
          <a:xfrm>
            <a:off x="419250" y="1485700"/>
            <a:ext cx="5478600" cy="54489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Bake sale</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Car wash</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Crafts/handmade goods</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Social media posts</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Donation bingo board</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Creative challenges for hitting </a:t>
            </a:r>
            <a:r>
              <a:rPr lang="en" sz="1800">
                <a:solidFill>
                  <a:schemeClr val="dk1"/>
                </a:solidFill>
                <a:latin typeface="Catamaran Light"/>
                <a:ea typeface="Catamaran Light"/>
                <a:cs typeface="Catamaran Light"/>
                <a:sym typeface="Catamaran Light"/>
              </a:rPr>
              <a:t>donation targets: pie a coach in the face, Scioly team flashmob in cafeteria, TikTok challenges/dances, etc.</a:t>
            </a:r>
            <a:endParaRPr sz="1800">
              <a:solidFill>
                <a:schemeClr val="dk1"/>
              </a:solidFill>
              <a:latin typeface="Catamaran Light"/>
              <a:ea typeface="Catamaran Light"/>
              <a:cs typeface="Catamaran Light"/>
              <a:sym typeface="Catamaran Light"/>
            </a:endParaRPr>
          </a:p>
          <a:p>
            <a:pPr indent="-342900" lvl="0" marL="4572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Restaurant Partnerships</a:t>
            </a:r>
            <a:endParaRPr sz="1800">
              <a:solidFill>
                <a:schemeClr val="dk1"/>
              </a:solidFill>
              <a:latin typeface="Catamaran Light"/>
              <a:ea typeface="Catamaran Light"/>
              <a:cs typeface="Catamaran Light"/>
              <a:sym typeface="Catamaran Light"/>
            </a:endParaRPr>
          </a:p>
          <a:p>
            <a:pPr indent="-342900" lvl="1" marL="914400" rtl="0" algn="l">
              <a:spcBef>
                <a:spcPts val="0"/>
              </a:spcBef>
              <a:spcAft>
                <a:spcPts val="0"/>
              </a:spcAft>
              <a:buClr>
                <a:schemeClr val="dk1"/>
              </a:buClr>
              <a:buSzPts val="1800"/>
              <a:buFont typeface="Catamaran Light"/>
              <a:buChar char="○"/>
            </a:pPr>
            <a:r>
              <a:rPr lang="en" sz="1800">
                <a:solidFill>
                  <a:schemeClr val="dk1"/>
                </a:solidFill>
                <a:latin typeface="Catamaran Light"/>
                <a:ea typeface="Catamaran Light"/>
                <a:cs typeface="Catamaran Light"/>
                <a:sym typeface="Catamaran Light"/>
              </a:rPr>
              <a:t>Chipotle: 15% of sales made during an event goes towards the organization</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800">
              <a:solidFill>
                <a:schemeClr val="dk1"/>
              </a:solidFill>
              <a:latin typeface="Catamaran Light"/>
              <a:ea typeface="Catamaran Light"/>
              <a:cs typeface="Catamaran Light"/>
              <a:sym typeface="Catamaran Light"/>
            </a:endParaRPr>
          </a:p>
        </p:txBody>
      </p:sp>
      <p:pic>
        <p:nvPicPr>
          <p:cNvPr id="174" name="Google Shape;174;p27"/>
          <p:cNvPicPr preferRelativeResize="0"/>
          <p:nvPr/>
        </p:nvPicPr>
        <p:blipFill>
          <a:blip r:embed="rId3">
            <a:alphaModFix/>
          </a:blip>
          <a:stretch>
            <a:fillRect/>
          </a:stretch>
        </p:blipFill>
        <p:spPr>
          <a:xfrm>
            <a:off x="6040525" y="2223475"/>
            <a:ext cx="2941350" cy="175904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pic>
        <p:nvPicPr>
          <p:cNvPr id="179" name="Google Shape;179;p28"/>
          <p:cNvPicPr preferRelativeResize="0"/>
          <p:nvPr/>
        </p:nvPicPr>
        <p:blipFill>
          <a:blip r:embed="rId4">
            <a:alphaModFix/>
          </a:blip>
          <a:stretch>
            <a:fillRect/>
          </a:stretch>
        </p:blipFill>
        <p:spPr>
          <a:xfrm>
            <a:off x="-148" y="0"/>
            <a:ext cx="9144000" cy="5143500"/>
          </a:xfrm>
          <a:prstGeom prst="rect">
            <a:avLst/>
          </a:prstGeom>
          <a:noFill/>
          <a:ln>
            <a:noFill/>
          </a:ln>
        </p:spPr>
      </p:pic>
      <p:sp>
        <p:nvSpPr>
          <p:cNvPr id="180" name="Google Shape;180;p28"/>
          <p:cNvSpPr/>
          <p:nvPr/>
        </p:nvSpPr>
        <p:spPr>
          <a:xfrm flipH="1" rot="-5400000">
            <a:off x="3281200" y="-725975"/>
            <a:ext cx="2581500" cy="6159000"/>
          </a:xfrm>
          <a:prstGeom prst="rect">
            <a:avLst/>
          </a:prstGeom>
          <a:gradFill>
            <a:gsLst>
              <a:gs pos="0">
                <a:srgbClr val="A9B9D3">
                  <a:alpha val="30980"/>
                </a:srgbClr>
              </a:gs>
              <a:gs pos="100000">
                <a:schemeClr val="accent1"/>
              </a:gs>
            </a:gsLst>
            <a:lin ang="18900044"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8"/>
          <p:cNvSpPr txBox="1"/>
          <p:nvPr>
            <p:ph type="title"/>
          </p:nvPr>
        </p:nvSpPr>
        <p:spPr>
          <a:xfrm>
            <a:off x="3200250" y="1327150"/>
            <a:ext cx="2743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300">
                <a:solidFill>
                  <a:schemeClr val="lt1"/>
                </a:solidFill>
              </a:rPr>
              <a:t>Building Up New Teams and Smaller Schools</a:t>
            </a:r>
            <a:endParaRPr sz="3300">
              <a:solidFill>
                <a:schemeClr val="lt1"/>
              </a:solidFill>
            </a:endParaRPr>
          </a:p>
        </p:txBody>
      </p:sp>
      <p:sp>
        <p:nvSpPr>
          <p:cNvPr id="182" name="Google Shape;182;p28"/>
          <p:cNvSpPr/>
          <p:nvPr/>
        </p:nvSpPr>
        <p:spPr>
          <a:xfrm rot="907670">
            <a:off x="2891024" y="-1509326"/>
            <a:ext cx="7260506" cy="2438868"/>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
        <p:nvSpPr>
          <p:cNvPr id="183" name="Google Shape;183;p28"/>
          <p:cNvSpPr/>
          <p:nvPr/>
        </p:nvSpPr>
        <p:spPr>
          <a:xfrm rot="-912666">
            <a:off x="3806188" y="4592478"/>
            <a:ext cx="7260569" cy="2438652"/>
          </a:xfrm>
          <a:prstGeom prst="rect">
            <a:avLst/>
          </a:prstGeom>
          <a:solidFill>
            <a:srgbClr val="18397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tamaran Light"/>
              <a:ea typeface="Catamaran Light"/>
              <a:cs typeface="Catamaran Light"/>
              <a:sym typeface="Catamaran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29"/>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9"/>
          <p:cNvSpPr txBox="1"/>
          <p:nvPr>
            <p:ph idx="4294967295" type="ctrTitle"/>
          </p:nvPr>
        </p:nvSpPr>
        <p:spPr>
          <a:xfrm>
            <a:off x="40825" y="254100"/>
            <a:ext cx="6165600" cy="661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100">
                <a:solidFill>
                  <a:schemeClr val="lt1"/>
                </a:solidFill>
              </a:rPr>
              <a:t>Starting Small and Saving Big</a:t>
            </a:r>
            <a:endParaRPr sz="3100">
              <a:solidFill>
                <a:schemeClr val="lt1"/>
              </a:solidFill>
              <a:latin typeface="Livvic"/>
              <a:ea typeface="Livvic"/>
              <a:cs typeface="Livvic"/>
              <a:sym typeface="Livvic"/>
            </a:endParaRPr>
          </a:p>
        </p:txBody>
      </p:sp>
      <p:sp>
        <p:nvSpPr>
          <p:cNvPr id="190" name="Google Shape;190;p29"/>
          <p:cNvSpPr txBox="1"/>
          <p:nvPr/>
        </p:nvSpPr>
        <p:spPr>
          <a:xfrm>
            <a:off x="419250" y="1485700"/>
            <a:ext cx="8298900" cy="56799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Maintain low club dues to remain accessible and build team membership</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Don’t raise dues – try to lower expenses</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Don’t have to compete in all events to start – choose the ones that are low-cost</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Prioritize study events over build events</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Some builds are cheaper (e.g. Balsa wood is very expensive; Robot Tour and Flight are expensive; Bungee Drop is low-cost)</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Compete in online invitationals</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Partner with local high schools and have student volunteers run your invitational</a:t>
            </a:r>
            <a:endParaRPr sz="1700">
              <a:solidFill>
                <a:schemeClr val="dk1"/>
              </a:solidFill>
              <a:latin typeface="Catamaran Light"/>
              <a:ea typeface="Catamaran Light"/>
              <a:cs typeface="Catamaran Light"/>
              <a:sym typeface="Catamaran Light"/>
            </a:endParaRPr>
          </a:p>
          <a:p>
            <a:pPr indent="-336550" lvl="0" marL="4572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Create your own build kits by replicating parts from big science distributors</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Contact local sales rep for the distributors, potential discounts/promos</a:t>
            </a:r>
            <a:endParaRPr sz="1700">
              <a:solidFill>
                <a:schemeClr val="dk1"/>
              </a:solidFill>
              <a:latin typeface="Catamaran Light"/>
              <a:ea typeface="Catamaran Light"/>
              <a:cs typeface="Catamaran Light"/>
              <a:sym typeface="Catamaran Light"/>
            </a:endParaRPr>
          </a:p>
          <a:p>
            <a:pPr indent="-336550" lvl="1" marL="914400" rtl="0" algn="l">
              <a:spcBef>
                <a:spcPts val="0"/>
              </a:spcBef>
              <a:spcAft>
                <a:spcPts val="0"/>
              </a:spcAft>
              <a:buClr>
                <a:schemeClr val="dk1"/>
              </a:buClr>
              <a:buSzPts val="1700"/>
              <a:buFont typeface="Catamaran Light"/>
              <a:buChar char="○"/>
            </a:pPr>
            <a:r>
              <a:rPr lang="en" sz="1700">
                <a:solidFill>
                  <a:schemeClr val="dk1"/>
                </a:solidFill>
                <a:latin typeface="Catamaran Light"/>
                <a:ea typeface="Catamaran Light"/>
                <a:cs typeface="Catamaran Light"/>
                <a:sym typeface="Catamaran Light"/>
              </a:rPr>
              <a:t>Source electronic components by dismantling old electronics from Goodwill/used goods stores</a:t>
            </a:r>
            <a:endParaRPr sz="17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7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7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7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7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7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7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7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7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700">
              <a:solidFill>
                <a:schemeClr val="dk1"/>
              </a:solidFill>
              <a:latin typeface="Catamaran Light"/>
              <a:ea typeface="Catamaran Light"/>
              <a:cs typeface="Catamaran Light"/>
              <a:sym typeface="Catamaran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4" name="Shape 194"/>
        <p:cNvGrpSpPr/>
        <p:nvPr/>
      </p:nvGrpSpPr>
      <p:grpSpPr>
        <a:xfrm>
          <a:off x="0" y="0"/>
          <a:ext cx="0" cy="0"/>
          <a:chOff x="0" y="0"/>
          <a:chExt cx="0" cy="0"/>
        </a:xfrm>
      </p:grpSpPr>
      <p:sp>
        <p:nvSpPr>
          <p:cNvPr id="195" name="Google Shape;195;p30"/>
          <p:cNvSpPr/>
          <p:nvPr/>
        </p:nvSpPr>
        <p:spPr>
          <a:xfrm flipH="1">
            <a:off x="-100" y="0"/>
            <a:ext cx="6066000" cy="1170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0"/>
          <p:cNvSpPr txBox="1"/>
          <p:nvPr>
            <p:ph idx="4294967295" type="ctrTitle"/>
          </p:nvPr>
        </p:nvSpPr>
        <p:spPr>
          <a:xfrm>
            <a:off x="419250" y="238650"/>
            <a:ext cx="45924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sz="3300">
                <a:solidFill>
                  <a:schemeClr val="lt1"/>
                </a:solidFill>
              </a:rPr>
              <a:t>Accounting</a:t>
            </a:r>
            <a:endParaRPr sz="3300">
              <a:solidFill>
                <a:schemeClr val="lt1"/>
              </a:solidFill>
              <a:latin typeface="Livvic"/>
              <a:ea typeface="Livvic"/>
              <a:cs typeface="Livvic"/>
              <a:sym typeface="Livvic"/>
            </a:endParaRPr>
          </a:p>
        </p:txBody>
      </p:sp>
      <p:sp>
        <p:nvSpPr>
          <p:cNvPr id="197" name="Google Shape;197;p30"/>
          <p:cNvSpPr txBox="1"/>
          <p:nvPr/>
        </p:nvSpPr>
        <p:spPr>
          <a:xfrm>
            <a:off x="419250" y="1485700"/>
            <a:ext cx="8298900" cy="5156400"/>
          </a:xfrm>
          <a:prstGeom prst="rect">
            <a:avLst/>
          </a:prstGeom>
          <a:noFill/>
          <a:ln cap="flat" cmpd="sng" w="9525">
            <a:solidFill>
              <a:schemeClr val="accent6"/>
            </a:solidFill>
            <a:prstDash val="solid"/>
            <a:round/>
            <a:headEnd len="sm" w="sm" type="none"/>
            <a:tailEnd len="sm" w="sm" type="none"/>
          </a:ln>
        </p:spPr>
        <p:txBody>
          <a:bodyPr anchorCtr="0" anchor="t" bIns="91425" lIns="91425" spcFirstLastPara="1" rIns="91425" wrap="square" tIns="91425">
            <a:spAutoFit/>
          </a:bodyPr>
          <a:lstStyle/>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If you have multiple coaches, it’s ideal to have one coach be in charge of the financials</a:t>
            </a:r>
            <a:endParaRPr sz="1900">
              <a:solidFill>
                <a:schemeClr val="dk1"/>
              </a:solidFill>
              <a:latin typeface="Catamaran Light"/>
              <a:ea typeface="Catamaran Light"/>
              <a:cs typeface="Catamaran Light"/>
              <a:sym typeface="Catamaran Light"/>
            </a:endParaRPr>
          </a:p>
          <a:p>
            <a:pPr indent="-349250" lvl="0" marL="4572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Become familiar with your school’s bookkeeper, especially if you are a solo coach</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School administrators</a:t>
            </a:r>
            <a:endParaRPr sz="1900">
              <a:solidFill>
                <a:schemeClr val="dk1"/>
              </a:solidFill>
              <a:latin typeface="Catamaran Light"/>
              <a:ea typeface="Catamaran Light"/>
              <a:cs typeface="Catamaran Light"/>
              <a:sym typeface="Catamaran Light"/>
            </a:endParaRPr>
          </a:p>
          <a:p>
            <a:pPr indent="-349250" lvl="1" marL="914400" rtl="0" algn="l">
              <a:spcBef>
                <a:spcPts val="0"/>
              </a:spcBef>
              <a:spcAft>
                <a:spcPts val="0"/>
              </a:spcAft>
              <a:buClr>
                <a:schemeClr val="dk1"/>
              </a:buClr>
              <a:buSzPts val="1900"/>
              <a:buFont typeface="Catamaran Light"/>
              <a:buChar char="○"/>
            </a:pPr>
            <a:r>
              <a:rPr lang="en" sz="1900">
                <a:solidFill>
                  <a:schemeClr val="dk1"/>
                </a:solidFill>
                <a:latin typeface="Catamaran Light"/>
                <a:ea typeface="Catamaran Light"/>
                <a:cs typeface="Catamaran Light"/>
                <a:sym typeface="Catamaran Light"/>
              </a:rPr>
              <a:t>School district financial office</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a:p>
            <a:pPr indent="0" lvl="0" marL="0" rtl="0" algn="l">
              <a:spcBef>
                <a:spcPts val="0"/>
              </a:spcBef>
              <a:spcAft>
                <a:spcPts val="0"/>
              </a:spcAft>
              <a:buNone/>
            </a:pPr>
            <a:r>
              <a:t/>
            </a:r>
            <a:endParaRPr sz="1900">
              <a:solidFill>
                <a:schemeClr val="dk1"/>
              </a:solidFill>
              <a:latin typeface="Catamaran Light"/>
              <a:ea typeface="Catamaran Light"/>
              <a:cs typeface="Catamaran Light"/>
              <a:sym typeface="Catamaran Light"/>
            </a:endParaRPr>
          </a:p>
        </p:txBody>
      </p:sp>
    </p:spTree>
  </p:cSld>
  <p:clrMapOvr>
    <a:masterClrMapping/>
  </p:clrMapOvr>
</p:sld>
</file>

<file path=ppt/theme/theme1.xml><?xml version="1.0" encoding="utf-8"?>
<a:theme xmlns:a="http://schemas.openxmlformats.org/drawingml/2006/main" xmlns:r="http://schemas.openxmlformats.org/officeDocument/2006/relationships" name="Engineering Project Proposal by Slidesgo">
  <a:themeElements>
    <a:clrScheme name="Simple Light">
      <a:dk1>
        <a:srgbClr val="434343"/>
      </a:dk1>
      <a:lt1>
        <a:srgbClr val="FFFFFF"/>
      </a:lt1>
      <a:dk2>
        <a:srgbClr val="595959"/>
      </a:dk2>
      <a:lt2>
        <a:srgbClr val="EEEEEE"/>
      </a:lt2>
      <a:accent1>
        <a:srgbClr val="556D96"/>
      </a:accent1>
      <a:accent2>
        <a:srgbClr val="212121"/>
      </a:accent2>
      <a:accent3>
        <a:srgbClr val="A9B9D3"/>
      </a:accent3>
      <a:accent4>
        <a:srgbClr val="26529E"/>
      </a:accent4>
      <a:accent5>
        <a:srgbClr val="62779B"/>
      </a:accent5>
      <a:accent6>
        <a:srgbClr val="363F4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