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Lst>
  <p:sldSz cy="5143500" cx="9144000"/>
  <p:notesSz cx="6858000" cy="9144000"/>
  <p:embeddedFontLst>
    <p:embeddedFont>
      <p:font typeface="Fira Sans Extra Condensed Medium"/>
      <p:regular r:id="rId16"/>
      <p:bold r:id="rId17"/>
      <p:italic r:id="rId18"/>
      <p:boldItalic r:id="rId19"/>
    </p:embeddedFont>
    <p:embeddedFont>
      <p:font typeface="Livvic"/>
      <p:regular r:id="rId20"/>
      <p:bold r:id="rId21"/>
      <p:italic r:id="rId22"/>
      <p:boldItalic r:id="rId23"/>
    </p:embeddedFont>
    <p:embeddedFont>
      <p:font typeface="Catamaran Light"/>
      <p:regular r:id="rId24"/>
      <p:bold r:id="rId2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font" Target="fonts/Livvic-regular.fntdata"/><Relationship Id="rId22" Type="http://schemas.openxmlformats.org/officeDocument/2006/relationships/font" Target="fonts/Livvic-italic.fntdata"/><Relationship Id="rId21" Type="http://schemas.openxmlformats.org/officeDocument/2006/relationships/font" Target="fonts/Livvic-bold.fntdata"/><Relationship Id="rId24" Type="http://schemas.openxmlformats.org/officeDocument/2006/relationships/font" Target="fonts/CatamaranLight-regular.fntdata"/><Relationship Id="rId23" Type="http://schemas.openxmlformats.org/officeDocument/2006/relationships/font" Target="fonts/Livvic-bold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5" Type="http://schemas.openxmlformats.org/officeDocument/2006/relationships/font" Target="fonts/CatamaranLight-bold.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font" Target="fonts/FiraSansExtraCondensedMedium-bold.fntdata"/><Relationship Id="rId16" Type="http://schemas.openxmlformats.org/officeDocument/2006/relationships/font" Target="fonts/FiraSansExtraCondensedMedium-regular.fntdata"/><Relationship Id="rId19" Type="http://schemas.openxmlformats.org/officeDocument/2006/relationships/font" Target="fonts/FiraSansExtraCondensedMedium-boldItalic.fntdata"/><Relationship Id="rId18" Type="http://schemas.openxmlformats.org/officeDocument/2006/relationships/font" Target="fonts/FiraSansExtraCondensedMedium-italic.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4dfce81f19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4dfce81f19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31d01251800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31d01251800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3C4043"/>
                </a:solidFill>
              </a:rPr>
              <a:t>Here, you can link or mention any online or book resources that helped you in this event when you were a competitor. Try to avoid general resources like scioly wiki, because they probably already are familiar with it.</a:t>
            </a:r>
            <a:endParaRPr b="1" sz="1200">
              <a:solidFill>
                <a:srgbClr val="3C4043"/>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5465e7bc0b_1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5465e7bc0b_1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(replace picture with a picture from one of our tournaments)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33e13d9a7e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33e13d9a7e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3C4043"/>
                </a:solidFill>
              </a:rPr>
              <a:t>For Builds: </a:t>
            </a:r>
            <a:r>
              <a:rPr lang="en" sz="1200">
                <a:solidFill>
                  <a:srgbClr val="3C4043"/>
                </a:solidFill>
              </a:rPr>
              <a:t>Replace</a:t>
            </a:r>
            <a:r>
              <a:rPr i="1" lang="en" sz="1200">
                <a:solidFill>
                  <a:srgbClr val="3C4043"/>
                </a:solidFill>
              </a:rPr>
              <a:t> difficult topics</a:t>
            </a:r>
            <a:r>
              <a:rPr lang="en" sz="1200">
                <a:solidFill>
                  <a:srgbClr val="3C4043"/>
                </a:solidFill>
              </a:rPr>
              <a:t> with </a:t>
            </a:r>
            <a:r>
              <a:rPr i="1" lang="en" sz="1200">
                <a:solidFill>
                  <a:srgbClr val="3C4043"/>
                </a:solidFill>
              </a:rPr>
              <a:t>physical principles</a:t>
            </a:r>
            <a:r>
              <a:rPr lang="en" sz="1200">
                <a:solidFill>
                  <a:srgbClr val="3C4043"/>
                </a:solidFill>
              </a:rPr>
              <a:t> </a:t>
            </a:r>
            <a:r>
              <a:rPr lang="en" sz="1200">
                <a:solidFill>
                  <a:srgbClr val="3C4043"/>
                </a:solidFill>
              </a:rPr>
              <a:t>involved</a:t>
            </a:r>
            <a:r>
              <a:rPr lang="en" sz="1200">
                <a:solidFill>
                  <a:srgbClr val="3C4043"/>
                </a:solidFill>
              </a:rPr>
              <a:t> in the build and replace </a:t>
            </a:r>
            <a:r>
              <a:rPr i="1" lang="en" sz="1200">
                <a:solidFill>
                  <a:srgbClr val="3C4043"/>
                </a:solidFill>
              </a:rPr>
              <a:t>common questions</a:t>
            </a:r>
            <a:r>
              <a:rPr lang="en" sz="1200">
                <a:solidFill>
                  <a:srgbClr val="3C4043"/>
                </a:solidFill>
              </a:rPr>
              <a:t> </a:t>
            </a:r>
            <a:r>
              <a:rPr lang="en" sz="1200">
                <a:solidFill>
                  <a:srgbClr val="3C4043"/>
                </a:solidFill>
              </a:rPr>
              <a:t>with</a:t>
            </a:r>
            <a:r>
              <a:rPr lang="en" sz="1200">
                <a:solidFill>
                  <a:srgbClr val="3C4043"/>
                </a:solidFill>
              </a:rPr>
              <a:t> </a:t>
            </a:r>
            <a:r>
              <a:rPr i="1" lang="en" sz="1200">
                <a:solidFill>
                  <a:srgbClr val="3C4043"/>
                </a:solidFill>
              </a:rPr>
              <a:t>common designs</a:t>
            </a:r>
            <a:endParaRPr i="1" sz="1200">
              <a:solidFill>
                <a:srgbClr val="3C4043"/>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5522eb7919_1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5522eb7919_1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Highlight key points from the rules sheet:</a:t>
            </a:r>
            <a:r>
              <a:rPr lang="en"/>
              <a:t> DESIGN LOGS that basically grant free points, most tested-on topics, point distribution so that competitors know what to prioritize, allowed notes and equipment, etc.</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33e13d9a7e_0_5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33e13d9a7e_0_5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This section should focus on topics that are more math-based (harder to self-teach), concepts that come only usually up in college level courses, or concepts that you struggled with when you competed in this event</a:t>
            </a:r>
            <a:endParaRPr b="1"/>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2ea080508e7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2ea080508e7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2ea080508e7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2ea080508e7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2ea080508e7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2ea080508e7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Feel free to add more topics and make sure that there are plenty of pictures/diagrams!</a:t>
            </a:r>
            <a:endParaRPr b="1"/>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2ea080508e7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2ea080508e7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Use this section to talk about any strategies you used to navigate the event when you competed. For example, how did you manage your time, how did you organize your notes, how did you split topics up between you and your partner, etc.?</a:t>
            </a:r>
            <a:endParaRPr b="1"/>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5158d5a3ec_0_2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5158d5a3ec_0_2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3C4043"/>
                </a:solidFill>
              </a:rPr>
              <a:t>Here, you can link or mention any online or book resources that helped you in this event when you were a competitor. Try to avoid general resources like scioly wiki, because they probably already are familiar with it.</a:t>
            </a:r>
            <a:endParaRPr b="1" sz="1200">
              <a:solidFill>
                <a:srgbClr val="3C4043"/>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ing slide">
  <p:cSld name="CUSTOM_7">
    <p:spTree>
      <p:nvGrpSpPr>
        <p:cNvPr id="8" name="Shape 8"/>
        <p:cNvGrpSpPr/>
        <p:nvPr/>
      </p:nvGrpSpPr>
      <p:grpSpPr>
        <a:xfrm>
          <a:off x="0" y="0"/>
          <a:ext cx="0" cy="0"/>
          <a:chOff x="0" y="0"/>
          <a:chExt cx="0" cy="0"/>
        </a:xfrm>
      </p:grpSpPr>
      <p:sp>
        <p:nvSpPr>
          <p:cNvPr id="9" name="Google Shape;9;p2"/>
          <p:cNvSpPr txBox="1"/>
          <p:nvPr>
            <p:ph type="ctrTitle"/>
          </p:nvPr>
        </p:nvSpPr>
        <p:spPr>
          <a:xfrm>
            <a:off x="1039575" y="1701225"/>
            <a:ext cx="4592400" cy="1782300"/>
          </a:xfrm>
          <a:prstGeom prst="rect">
            <a:avLst/>
          </a:prstGeom>
        </p:spPr>
        <p:txBody>
          <a:bodyPr anchorCtr="0" anchor="b"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0" name="Google Shape;10;p2"/>
          <p:cNvSpPr txBox="1"/>
          <p:nvPr>
            <p:ph idx="1" type="subTitle"/>
          </p:nvPr>
        </p:nvSpPr>
        <p:spPr>
          <a:xfrm>
            <a:off x="1039575" y="3206400"/>
            <a:ext cx="2402100" cy="7170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Clr>
                <a:srgbClr val="000000"/>
              </a:buClr>
              <a:buSzPts val="1200"/>
              <a:buNone/>
              <a:defRPr>
                <a:solidFill>
                  <a:srgbClr val="000000"/>
                </a:solidFil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itle">
  <p:cSld name="CUSTOM_35">
    <p:spTree>
      <p:nvGrpSpPr>
        <p:cNvPr id="61" name="Shape 61"/>
        <p:cNvGrpSpPr/>
        <p:nvPr/>
      </p:nvGrpSpPr>
      <p:grpSpPr>
        <a:xfrm>
          <a:off x="0" y="0"/>
          <a:ext cx="0" cy="0"/>
          <a:chOff x="0" y="0"/>
          <a:chExt cx="0" cy="0"/>
        </a:xfrm>
      </p:grpSpPr>
      <p:sp>
        <p:nvSpPr>
          <p:cNvPr id="62" name="Google Shape;62;p11"/>
          <p:cNvSpPr txBox="1"/>
          <p:nvPr>
            <p:ph type="title"/>
          </p:nvPr>
        </p:nvSpPr>
        <p:spPr>
          <a:xfrm>
            <a:off x="3200250" y="1742750"/>
            <a:ext cx="2743200" cy="572700"/>
          </a:xfrm>
          <a:prstGeom prst="rect">
            <a:avLst/>
          </a:prstGeom>
        </p:spPr>
        <p:txBody>
          <a:bodyPr anchorCtr="0" anchor="t" bIns="91425" lIns="91425" spcFirstLastPara="1" rIns="91425" wrap="square" tIns="91425">
            <a:noAutofit/>
          </a:bodyPr>
          <a:lstStyle>
            <a:lvl1pPr lvl="0" algn="ctr">
              <a:spcBef>
                <a:spcPts val="0"/>
              </a:spcBef>
              <a:spcAft>
                <a:spcPts val="0"/>
              </a:spcAft>
              <a:buNone/>
              <a:defRPr sz="3600"/>
            </a:lvl1pPr>
            <a:lvl2pPr lvl="1" algn="ctr">
              <a:spcBef>
                <a:spcPts val="0"/>
              </a:spcBef>
              <a:spcAft>
                <a:spcPts val="0"/>
              </a:spcAft>
              <a:buNone/>
              <a:defRPr sz="3600">
                <a:latin typeface="Catamaran Light"/>
                <a:ea typeface="Catamaran Light"/>
                <a:cs typeface="Catamaran Light"/>
                <a:sym typeface="Catamaran Light"/>
              </a:defRPr>
            </a:lvl2pPr>
            <a:lvl3pPr lvl="2" algn="ctr">
              <a:spcBef>
                <a:spcPts val="0"/>
              </a:spcBef>
              <a:spcAft>
                <a:spcPts val="0"/>
              </a:spcAft>
              <a:buNone/>
              <a:defRPr sz="3600">
                <a:latin typeface="Catamaran Light"/>
                <a:ea typeface="Catamaran Light"/>
                <a:cs typeface="Catamaran Light"/>
                <a:sym typeface="Catamaran Light"/>
              </a:defRPr>
            </a:lvl3pPr>
            <a:lvl4pPr lvl="3" algn="ctr">
              <a:spcBef>
                <a:spcPts val="0"/>
              </a:spcBef>
              <a:spcAft>
                <a:spcPts val="0"/>
              </a:spcAft>
              <a:buNone/>
              <a:defRPr sz="3600">
                <a:latin typeface="Catamaran Light"/>
                <a:ea typeface="Catamaran Light"/>
                <a:cs typeface="Catamaran Light"/>
                <a:sym typeface="Catamaran Light"/>
              </a:defRPr>
            </a:lvl4pPr>
            <a:lvl5pPr lvl="4" algn="ctr">
              <a:spcBef>
                <a:spcPts val="0"/>
              </a:spcBef>
              <a:spcAft>
                <a:spcPts val="0"/>
              </a:spcAft>
              <a:buNone/>
              <a:defRPr sz="3600">
                <a:latin typeface="Catamaran Light"/>
                <a:ea typeface="Catamaran Light"/>
                <a:cs typeface="Catamaran Light"/>
                <a:sym typeface="Catamaran Light"/>
              </a:defRPr>
            </a:lvl5pPr>
            <a:lvl6pPr lvl="5" algn="ctr">
              <a:spcBef>
                <a:spcPts val="0"/>
              </a:spcBef>
              <a:spcAft>
                <a:spcPts val="0"/>
              </a:spcAft>
              <a:buNone/>
              <a:defRPr sz="3600">
                <a:latin typeface="Catamaran Light"/>
                <a:ea typeface="Catamaran Light"/>
                <a:cs typeface="Catamaran Light"/>
                <a:sym typeface="Catamaran Light"/>
              </a:defRPr>
            </a:lvl6pPr>
            <a:lvl7pPr lvl="6" algn="ctr">
              <a:spcBef>
                <a:spcPts val="0"/>
              </a:spcBef>
              <a:spcAft>
                <a:spcPts val="0"/>
              </a:spcAft>
              <a:buNone/>
              <a:defRPr sz="3600">
                <a:latin typeface="Catamaran Light"/>
                <a:ea typeface="Catamaran Light"/>
                <a:cs typeface="Catamaran Light"/>
                <a:sym typeface="Catamaran Light"/>
              </a:defRPr>
            </a:lvl7pPr>
            <a:lvl8pPr lvl="7" algn="ctr">
              <a:spcBef>
                <a:spcPts val="0"/>
              </a:spcBef>
              <a:spcAft>
                <a:spcPts val="0"/>
              </a:spcAft>
              <a:buNone/>
              <a:defRPr sz="3600">
                <a:latin typeface="Catamaran Light"/>
                <a:ea typeface="Catamaran Light"/>
                <a:cs typeface="Catamaran Light"/>
                <a:sym typeface="Catamaran Light"/>
              </a:defRPr>
            </a:lvl8pPr>
            <a:lvl9pPr lvl="8" algn="ctr">
              <a:spcBef>
                <a:spcPts val="0"/>
              </a:spcBef>
              <a:spcAft>
                <a:spcPts val="0"/>
              </a:spcAft>
              <a:buNone/>
              <a:defRPr sz="3600">
                <a:latin typeface="Catamaran Light"/>
                <a:ea typeface="Catamaran Light"/>
                <a:cs typeface="Catamaran Light"/>
                <a:sym typeface="Catamaran Light"/>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p:cSld name="CUSTOM_38">
    <p:spTree>
      <p:nvGrpSpPr>
        <p:cNvPr id="63" name="Shape 63"/>
        <p:cNvGrpSpPr/>
        <p:nvPr/>
      </p:nvGrpSpPr>
      <p:grpSpPr>
        <a:xfrm>
          <a:off x="0" y="0"/>
          <a:ext cx="0" cy="0"/>
          <a:chOff x="0" y="0"/>
          <a:chExt cx="0" cy="0"/>
        </a:xfrm>
      </p:grpSpPr>
      <p:sp>
        <p:nvSpPr>
          <p:cNvPr id="64" name="Google Shape;64;p12"/>
          <p:cNvSpPr txBox="1"/>
          <p:nvPr>
            <p:ph type="ctrTitle"/>
          </p:nvPr>
        </p:nvSpPr>
        <p:spPr>
          <a:xfrm>
            <a:off x="769725" y="1310050"/>
            <a:ext cx="34302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65" name="Google Shape;65;p12"/>
          <p:cNvSpPr txBox="1"/>
          <p:nvPr>
            <p:ph hasCustomPrompt="1" idx="2" type="title"/>
          </p:nvPr>
        </p:nvSpPr>
        <p:spPr>
          <a:xfrm rot="5400000">
            <a:off x="7142178" y="3570226"/>
            <a:ext cx="1738800" cy="5778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6000"/>
              <a:buNone/>
              <a:defRPr sz="6000"/>
            </a:lvl1pPr>
            <a:lvl2pPr lvl="1"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2pPr>
            <a:lvl3pPr lvl="2"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3pPr>
            <a:lvl4pPr lvl="3"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4pPr>
            <a:lvl5pPr lvl="4"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5pPr>
            <a:lvl6pPr lvl="5"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6pPr>
            <a:lvl7pPr lvl="6"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7pPr>
            <a:lvl8pPr lvl="7"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8pPr>
            <a:lvl9pPr lvl="8"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x columns">
  <p:cSld name="CUSTOM_30">
    <p:spTree>
      <p:nvGrpSpPr>
        <p:cNvPr id="66" name="Shape 66"/>
        <p:cNvGrpSpPr/>
        <p:nvPr/>
      </p:nvGrpSpPr>
      <p:grpSpPr>
        <a:xfrm>
          <a:off x="0" y="0"/>
          <a:ext cx="0" cy="0"/>
          <a:chOff x="0" y="0"/>
          <a:chExt cx="0" cy="0"/>
        </a:xfrm>
      </p:grpSpPr>
      <p:sp>
        <p:nvSpPr>
          <p:cNvPr id="67" name="Google Shape;67;p13"/>
          <p:cNvSpPr txBox="1"/>
          <p:nvPr>
            <p:ph type="ctrTitle"/>
          </p:nvPr>
        </p:nvSpPr>
        <p:spPr>
          <a:xfrm>
            <a:off x="656422" y="1394416"/>
            <a:ext cx="18813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68" name="Google Shape;68;p13"/>
          <p:cNvSpPr txBox="1"/>
          <p:nvPr>
            <p:ph idx="1" type="subTitle"/>
          </p:nvPr>
        </p:nvSpPr>
        <p:spPr>
          <a:xfrm>
            <a:off x="656425" y="1886725"/>
            <a:ext cx="15639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69" name="Google Shape;69;p13"/>
          <p:cNvSpPr txBox="1"/>
          <p:nvPr>
            <p:ph idx="2" type="ctrTitle"/>
          </p:nvPr>
        </p:nvSpPr>
        <p:spPr>
          <a:xfrm>
            <a:off x="2650710" y="1394416"/>
            <a:ext cx="1881300" cy="644700"/>
          </a:xfrm>
          <a:prstGeom prst="rect">
            <a:avLst/>
          </a:prstGeom>
          <a:ln>
            <a:noFill/>
          </a:ln>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p:txBody>
      </p:sp>
      <p:sp>
        <p:nvSpPr>
          <p:cNvPr id="70" name="Google Shape;70;p13"/>
          <p:cNvSpPr txBox="1"/>
          <p:nvPr>
            <p:ph idx="3" type="subTitle"/>
          </p:nvPr>
        </p:nvSpPr>
        <p:spPr>
          <a:xfrm>
            <a:off x="2610700" y="1886725"/>
            <a:ext cx="1961400" cy="111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sz="10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71" name="Google Shape;71;p13"/>
          <p:cNvSpPr txBox="1"/>
          <p:nvPr>
            <p:ph idx="4" type="ctrTitle"/>
          </p:nvPr>
        </p:nvSpPr>
        <p:spPr>
          <a:xfrm>
            <a:off x="4638106" y="1394416"/>
            <a:ext cx="1881300" cy="644700"/>
          </a:xfrm>
          <a:prstGeom prst="rect">
            <a:avLst/>
          </a:prstGeom>
          <a:ln>
            <a:noFill/>
          </a:ln>
        </p:spPr>
        <p:txBody>
          <a:bodyPr anchorCtr="0" anchor="b" bIns="91425" lIns="91425" spcFirstLastPara="1" rIns="91425" wrap="square" tIns="91425">
            <a:noAutofit/>
          </a:bodyPr>
          <a:lstStyle>
            <a:lvl1pPr lvl="0" rtl="0" algn="r">
              <a:spcBef>
                <a:spcPts val="0"/>
              </a:spcBef>
              <a:spcAft>
                <a:spcPts val="0"/>
              </a:spcAft>
              <a:buSzPts val="1800"/>
              <a:buNone/>
              <a:defRPr sz="1800"/>
            </a:lvl1pPr>
            <a:lvl2pPr lvl="1" rtl="0" algn="r">
              <a:spcBef>
                <a:spcPts val="0"/>
              </a:spcBef>
              <a:spcAft>
                <a:spcPts val="0"/>
              </a:spcAft>
              <a:buSzPts val="1800"/>
              <a:buNone/>
              <a:defRPr sz="1800"/>
            </a:lvl2pPr>
            <a:lvl3pPr lvl="2" rtl="0" algn="r">
              <a:spcBef>
                <a:spcPts val="0"/>
              </a:spcBef>
              <a:spcAft>
                <a:spcPts val="0"/>
              </a:spcAft>
              <a:buSzPts val="1800"/>
              <a:buNone/>
              <a:defRPr sz="1800"/>
            </a:lvl3pPr>
            <a:lvl4pPr lvl="3" rtl="0" algn="r">
              <a:spcBef>
                <a:spcPts val="0"/>
              </a:spcBef>
              <a:spcAft>
                <a:spcPts val="0"/>
              </a:spcAft>
              <a:buSzPts val="1800"/>
              <a:buNone/>
              <a:defRPr sz="1800"/>
            </a:lvl4pPr>
            <a:lvl5pPr lvl="4" rtl="0" algn="r">
              <a:spcBef>
                <a:spcPts val="0"/>
              </a:spcBef>
              <a:spcAft>
                <a:spcPts val="0"/>
              </a:spcAft>
              <a:buSzPts val="1800"/>
              <a:buNone/>
              <a:defRPr sz="1800"/>
            </a:lvl5pPr>
            <a:lvl6pPr lvl="5" rtl="0" algn="r">
              <a:spcBef>
                <a:spcPts val="0"/>
              </a:spcBef>
              <a:spcAft>
                <a:spcPts val="0"/>
              </a:spcAft>
              <a:buSzPts val="1800"/>
              <a:buNone/>
              <a:defRPr sz="1800"/>
            </a:lvl6pPr>
            <a:lvl7pPr lvl="6" rtl="0" algn="r">
              <a:spcBef>
                <a:spcPts val="0"/>
              </a:spcBef>
              <a:spcAft>
                <a:spcPts val="0"/>
              </a:spcAft>
              <a:buSzPts val="1800"/>
              <a:buNone/>
              <a:defRPr sz="1800"/>
            </a:lvl7pPr>
            <a:lvl8pPr lvl="7" rtl="0" algn="r">
              <a:spcBef>
                <a:spcPts val="0"/>
              </a:spcBef>
              <a:spcAft>
                <a:spcPts val="0"/>
              </a:spcAft>
              <a:buSzPts val="1800"/>
              <a:buNone/>
              <a:defRPr sz="1800"/>
            </a:lvl8pPr>
            <a:lvl9pPr lvl="8" rtl="0" algn="r">
              <a:spcBef>
                <a:spcPts val="0"/>
              </a:spcBef>
              <a:spcAft>
                <a:spcPts val="0"/>
              </a:spcAft>
              <a:buSzPts val="1800"/>
              <a:buNone/>
              <a:defRPr sz="1800"/>
            </a:lvl9pPr>
          </a:lstStyle>
          <a:p/>
        </p:txBody>
      </p:sp>
      <p:sp>
        <p:nvSpPr>
          <p:cNvPr id="72" name="Google Shape;72;p13"/>
          <p:cNvSpPr txBox="1"/>
          <p:nvPr>
            <p:ph idx="5" type="subTitle"/>
          </p:nvPr>
        </p:nvSpPr>
        <p:spPr>
          <a:xfrm>
            <a:off x="4878076" y="1886725"/>
            <a:ext cx="1648200" cy="1112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000"/>
              <a:buNone/>
              <a:defRPr sz="1000"/>
            </a:lvl1pPr>
            <a:lvl2pPr lvl="1" rtl="0" algn="r">
              <a:lnSpc>
                <a:spcPct val="100000"/>
              </a:lnSpc>
              <a:spcBef>
                <a:spcPts val="0"/>
              </a:spcBef>
              <a:spcAft>
                <a:spcPts val="0"/>
              </a:spcAft>
              <a:buSzPts val="1000"/>
              <a:buNone/>
              <a:defRPr sz="1000"/>
            </a:lvl2pPr>
            <a:lvl3pPr lvl="2" rtl="0" algn="r">
              <a:lnSpc>
                <a:spcPct val="100000"/>
              </a:lnSpc>
              <a:spcBef>
                <a:spcPts val="0"/>
              </a:spcBef>
              <a:spcAft>
                <a:spcPts val="0"/>
              </a:spcAft>
              <a:buSzPts val="1000"/>
              <a:buNone/>
              <a:defRPr sz="1000"/>
            </a:lvl3pPr>
            <a:lvl4pPr lvl="3" rtl="0" algn="r">
              <a:lnSpc>
                <a:spcPct val="100000"/>
              </a:lnSpc>
              <a:spcBef>
                <a:spcPts val="0"/>
              </a:spcBef>
              <a:spcAft>
                <a:spcPts val="0"/>
              </a:spcAft>
              <a:buSzPts val="1000"/>
              <a:buNone/>
              <a:defRPr sz="1000"/>
            </a:lvl4pPr>
            <a:lvl5pPr lvl="4" rtl="0" algn="r">
              <a:lnSpc>
                <a:spcPct val="100000"/>
              </a:lnSpc>
              <a:spcBef>
                <a:spcPts val="0"/>
              </a:spcBef>
              <a:spcAft>
                <a:spcPts val="0"/>
              </a:spcAft>
              <a:buSzPts val="1000"/>
              <a:buNone/>
              <a:defRPr sz="1000"/>
            </a:lvl5pPr>
            <a:lvl6pPr lvl="5" rtl="0" algn="r">
              <a:lnSpc>
                <a:spcPct val="100000"/>
              </a:lnSpc>
              <a:spcBef>
                <a:spcPts val="0"/>
              </a:spcBef>
              <a:spcAft>
                <a:spcPts val="0"/>
              </a:spcAft>
              <a:buSzPts val="1000"/>
              <a:buNone/>
              <a:defRPr sz="1000"/>
            </a:lvl6pPr>
            <a:lvl7pPr lvl="6" rtl="0" algn="r">
              <a:lnSpc>
                <a:spcPct val="100000"/>
              </a:lnSpc>
              <a:spcBef>
                <a:spcPts val="0"/>
              </a:spcBef>
              <a:spcAft>
                <a:spcPts val="0"/>
              </a:spcAft>
              <a:buSzPts val="1000"/>
              <a:buNone/>
              <a:defRPr sz="1000"/>
            </a:lvl7pPr>
            <a:lvl8pPr lvl="7" rtl="0" algn="r">
              <a:lnSpc>
                <a:spcPct val="100000"/>
              </a:lnSpc>
              <a:spcBef>
                <a:spcPts val="0"/>
              </a:spcBef>
              <a:spcAft>
                <a:spcPts val="0"/>
              </a:spcAft>
              <a:buSzPts val="1000"/>
              <a:buNone/>
              <a:defRPr sz="1000"/>
            </a:lvl8pPr>
            <a:lvl9pPr lvl="8" rtl="0" algn="r">
              <a:lnSpc>
                <a:spcPct val="100000"/>
              </a:lnSpc>
              <a:spcBef>
                <a:spcPts val="0"/>
              </a:spcBef>
              <a:spcAft>
                <a:spcPts val="0"/>
              </a:spcAft>
              <a:buSzPts val="1000"/>
              <a:buNone/>
              <a:defRPr sz="1000"/>
            </a:lvl9pPr>
          </a:lstStyle>
          <a:p/>
        </p:txBody>
      </p:sp>
      <p:sp>
        <p:nvSpPr>
          <p:cNvPr id="73" name="Google Shape;73;p13"/>
          <p:cNvSpPr txBox="1"/>
          <p:nvPr>
            <p:ph idx="6" type="ctrTitle"/>
          </p:nvPr>
        </p:nvSpPr>
        <p:spPr>
          <a:xfrm rot="5400000">
            <a:off x="6865575" y="1466125"/>
            <a:ext cx="25530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74" name="Google Shape;74;p13"/>
          <p:cNvSpPr txBox="1"/>
          <p:nvPr>
            <p:ph idx="7" type="ctrTitle"/>
          </p:nvPr>
        </p:nvSpPr>
        <p:spPr>
          <a:xfrm>
            <a:off x="656422" y="3367816"/>
            <a:ext cx="18813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75" name="Google Shape;75;p13"/>
          <p:cNvSpPr txBox="1"/>
          <p:nvPr>
            <p:ph idx="8" type="subTitle"/>
          </p:nvPr>
        </p:nvSpPr>
        <p:spPr>
          <a:xfrm>
            <a:off x="656425" y="3860125"/>
            <a:ext cx="15639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76" name="Google Shape;76;p13"/>
          <p:cNvSpPr txBox="1"/>
          <p:nvPr>
            <p:ph idx="9" type="ctrTitle"/>
          </p:nvPr>
        </p:nvSpPr>
        <p:spPr>
          <a:xfrm>
            <a:off x="2650710" y="3367816"/>
            <a:ext cx="1881300" cy="644700"/>
          </a:xfrm>
          <a:prstGeom prst="rect">
            <a:avLst/>
          </a:prstGeom>
          <a:ln>
            <a:noFill/>
          </a:ln>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p:txBody>
      </p:sp>
      <p:sp>
        <p:nvSpPr>
          <p:cNvPr id="77" name="Google Shape;77;p13"/>
          <p:cNvSpPr txBox="1"/>
          <p:nvPr>
            <p:ph idx="13" type="subTitle"/>
          </p:nvPr>
        </p:nvSpPr>
        <p:spPr>
          <a:xfrm>
            <a:off x="2610700" y="3860125"/>
            <a:ext cx="1961400" cy="111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sz="10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78" name="Google Shape;78;p13"/>
          <p:cNvSpPr txBox="1"/>
          <p:nvPr>
            <p:ph idx="14" type="ctrTitle"/>
          </p:nvPr>
        </p:nvSpPr>
        <p:spPr>
          <a:xfrm>
            <a:off x="4638106" y="3367816"/>
            <a:ext cx="1881300" cy="644700"/>
          </a:xfrm>
          <a:prstGeom prst="rect">
            <a:avLst/>
          </a:prstGeom>
          <a:ln>
            <a:noFill/>
          </a:ln>
        </p:spPr>
        <p:txBody>
          <a:bodyPr anchorCtr="0" anchor="b" bIns="91425" lIns="91425" spcFirstLastPara="1" rIns="91425" wrap="square" tIns="91425">
            <a:noAutofit/>
          </a:bodyPr>
          <a:lstStyle>
            <a:lvl1pPr lvl="0" rtl="0" algn="r">
              <a:spcBef>
                <a:spcPts val="0"/>
              </a:spcBef>
              <a:spcAft>
                <a:spcPts val="0"/>
              </a:spcAft>
              <a:buSzPts val="1800"/>
              <a:buNone/>
              <a:defRPr sz="1800"/>
            </a:lvl1pPr>
            <a:lvl2pPr lvl="1" rtl="0" algn="r">
              <a:spcBef>
                <a:spcPts val="0"/>
              </a:spcBef>
              <a:spcAft>
                <a:spcPts val="0"/>
              </a:spcAft>
              <a:buSzPts val="1800"/>
              <a:buNone/>
              <a:defRPr sz="1800"/>
            </a:lvl2pPr>
            <a:lvl3pPr lvl="2" rtl="0" algn="r">
              <a:spcBef>
                <a:spcPts val="0"/>
              </a:spcBef>
              <a:spcAft>
                <a:spcPts val="0"/>
              </a:spcAft>
              <a:buSzPts val="1800"/>
              <a:buNone/>
              <a:defRPr sz="1800"/>
            </a:lvl3pPr>
            <a:lvl4pPr lvl="3" rtl="0" algn="r">
              <a:spcBef>
                <a:spcPts val="0"/>
              </a:spcBef>
              <a:spcAft>
                <a:spcPts val="0"/>
              </a:spcAft>
              <a:buSzPts val="1800"/>
              <a:buNone/>
              <a:defRPr sz="1800"/>
            </a:lvl4pPr>
            <a:lvl5pPr lvl="4" rtl="0" algn="r">
              <a:spcBef>
                <a:spcPts val="0"/>
              </a:spcBef>
              <a:spcAft>
                <a:spcPts val="0"/>
              </a:spcAft>
              <a:buSzPts val="1800"/>
              <a:buNone/>
              <a:defRPr sz="1800"/>
            </a:lvl5pPr>
            <a:lvl6pPr lvl="5" rtl="0" algn="r">
              <a:spcBef>
                <a:spcPts val="0"/>
              </a:spcBef>
              <a:spcAft>
                <a:spcPts val="0"/>
              </a:spcAft>
              <a:buSzPts val="1800"/>
              <a:buNone/>
              <a:defRPr sz="1800"/>
            </a:lvl6pPr>
            <a:lvl7pPr lvl="6" rtl="0" algn="r">
              <a:spcBef>
                <a:spcPts val="0"/>
              </a:spcBef>
              <a:spcAft>
                <a:spcPts val="0"/>
              </a:spcAft>
              <a:buSzPts val="1800"/>
              <a:buNone/>
              <a:defRPr sz="1800"/>
            </a:lvl7pPr>
            <a:lvl8pPr lvl="7" rtl="0" algn="r">
              <a:spcBef>
                <a:spcPts val="0"/>
              </a:spcBef>
              <a:spcAft>
                <a:spcPts val="0"/>
              </a:spcAft>
              <a:buSzPts val="1800"/>
              <a:buNone/>
              <a:defRPr sz="1800"/>
            </a:lvl8pPr>
            <a:lvl9pPr lvl="8" rtl="0" algn="r">
              <a:spcBef>
                <a:spcPts val="0"/>
              </a:spcBef>
              <a:spcAft>
                <a:spcPts val="0"/>
              </a:spcAft>
              <a:buSzPts val="1800"/>
              <a:buNone/>
              <a:defRPr sz="1800"/>
            </a:lvl9pPr>
          </a:lstStyle>
          <a:p/>
        </p:txBody>
      </p:sp>
      <p:sp>
        <p:nvSpPr>
          <p:cNvPr id="79" name="Google Shape;79;p13"/>
          <p:cNvSpPr txBox="1"/>
          <p:nvPr>
            <p:ph idx="15" type="subTitle"/>
          </p:nvPr>
        </p:nvSpPr>
        <p:spPr>
          <a:xfrm>
            <a:off x="4878076" y="3860125"/>
            <a:ext cx="1648200" cy="1112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000"/>
              <a:buNone/>
              <a:defRPr sz="1000"/>
            </a:lvl1pPr>
            <a:lvl2pPr lvl="1" rtl="0" algn="r">
              <a:lnSpc>
                <a:spcPct val="100000"/>
              </a:lnSpc>
              <a:spcBef>
                <a:spcPts val="0"/>
              </a:spcBef>
              <a:spcAft>
                <a:spcPts val="0"/>
              </a:spcAft>
              <a:buSzPts val="1000"/>
              <a:buNone/>
              <a:defRPr sz="1000"/>
            </a:lvl2pPr>
            <a:lvl3pPr lvl="2" rtl="0" algn="r">
              <a:lnSpc>
                <a:spcPct val="100000"/>
              </a:lnSpc>
              <a:spcBef>
                <a:spcPts val="0"/>
              </a:spcBef>
              <a:spcAft>
                <a:spcPts val="0"/>
              </a:spcAft>
              <a:buSzPts val="1000"/>
              <a:buNone/>
              <a:defRPr sz="1000"/>
            </a:lvl3pPr>
            <a:lvl4pPr lvl="3" rtl="0" algn="r">
              <a:lnSpc>
                <a:spcPct val="100000"/>
              </a:lnSpc>
              <a:spcBef>
                <a:spcPts val="0"/>
              </a:spcBef>
              <a:spcAft>
                <a:spcPts val="0"/>
              </a:spcAft>
              <a:buSzPts val="1000"/>
              <a:buNone/>
              <a:defRPr sz="1000"/>
            </a:lvl4pPr>
            <a:lvl5pPr lvl="4" rtl="0" algn="r">
              <a:lnSpc>
                <a:spcPct val="100000"/>
              </a:lnSpc>
              <a:spcBef>
                <a:spcPts val="0"/>
              </a:spcBef>
              <a:spcAft>
                <a:spcPts val="0"/>
              </a:spcAft>
              <a:buSzPts val="1000"/>
              <a:buNone/>
              <a:defRPr sz="1000"/>
            </a:lvl5pPr>
            <a:lvl6pPr lvl="5" rtl="0" algn="r">
              <a:lnSpc>
                <a:spcPct val="100000"/>
              </a:lnSpc>
              <a:spcBef>
                <a:spcPts val="0"/>
              </a:spcBef>
              <a:spcAft>
                <a:spcPts val="0"/>
              </a:spcAft>
              <a:buSzPts val="1000"/>
              <a:buNone/>
              <a:defRPr sz="1000"/>
            </a:lvl6pPr>
            <a:lvl7pPr lvl="6" rtl="0" algn="r">
              <a:lnSpc>
                <a:spcPct val="100000"/>
              </a:lnSpc>
              <a:spcBef>
                <a:spcPts val="0"/>
              </a:spcBef>
              <a:spcAft>
                <a:spcPts val="0"/>
              </a:spcAft>
              <a:buSzPts val="1000"/>
              <a:buNone/>
              <a:defRPr sz="1000"/>
            </a:lvl7pPr>
            <a:lvl8pPr lvl="7" rtl="0" algn="r">
              <a:lnSpc>
                <a:spcPct val="100000"/>
              </a:lnSpc>
              <a:spcBef>
                <a:spcPts val="0"/>
              </a:spcBef>
              <a:spcAft>
                <a:spcPts val="0"/>
              </a:spcAft>
              <a:buSzPts val="1000"/>
              <a:buNone/>
              <a:defRPr sz="1000"/>
            </a:lvl8pPr>
            <a:lvl9pPr lvl="8" rtl="0" algn="r">
              <a:lnSpc>
                <a:spcPct val="100000"/>
              </a:lnSpc>
              <a:spcBef>
                <a:spcPts val="0"/>
              </a:spcBef>
              <a:spcAft>
                <a:spcPts val="0"/>
              </a:spcAft>
              <a:buSzPts val="1000"/>
              <a:buNone/>
              <a:defRPr sz="10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esign">
  <p:cSld name="CUSTOM_31">
    <p:spTree>
      <p:nvGrpSpPr>
        <p:cNvPr id="80" name="Shape 80"/>
        <p:cNvGrpSpPr/>
        <p:nvPr/>
      </p:nvGrpSpPr>
      <p:grpSpPr>
        <a:xfrm>
          <a:off x="0" y="0"/>
          <a:ext cx="0" cy="0"/>
          <a:chOff x="0" y="0"/>
          <a:chExt cx="0" cy="0"/>
        </a:xfrm>
      </p:grpSpPr>
      <p:sp>
        <p:nvSpPr>
          <p:cNvPr id="81" name="Google Shape;81;p14"/>
          <p:cNvSpPr txBox="1"/>
          <p:nvPr>
            <p:ph type="ctrTitle"/>
          </p:nvPr>
        </p:nvSpPr>
        <p:spPr>
          <a:xfrm rot="5400000">
            <a:off x="6603595" y="1930225"/>
            <a:ext cx="3481200" cy="487500"/>
          </a:xfrm>
          <a:prstGeom prst="rect">
            <a:avLst/>
          </a:prstGeom>
        </p:spPr>
        <p:txBody>
          <a:bodyPr anchorCtr="0" anchor="t"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1">
  <p:cSld name="CUSTOM_21">
    <p:spTree>
      <p:nvGrpSpPr>
        <p:cNvPr id="82" name="Shape 82"/>
        <p:cNvGrpSpPr/>
        <p:nvPr/>
      </p:nvGrpSpPr>
      <p:grpSpPr>
        <a:xfrm>
          <a:off x="0" y="0"/>
          <a:ext cx="0" cy="0"/>
          <a:chOff x="0" y="0"/>
          <a:chExt cx="0" cy="0"/>
        </a:xfrm>
      </p:grpSpPr>
      <p:sp>
        <p:nvSpPr>
          <p:cNvPr id="83" name="Google Shape;83;p15"/>
          <p:cNvSpPr txBox="1"/>
          <p:nvPr>
            <p:ph idx="1" type="subTitle"/>
          </p:nvPr>
        </p:nvSpPr>
        <p:spPr>
          <a:xfrm>
            <a:off x="4633950" y="1847896"/>
            <a:ext cx="18180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84" name="Google Shape;84;p15"/>
          <p:cNvSpPr txBox="1"/>
          <p:nvPr>
            <p:ph idx="2" type="subTitle"/>
          </p:nvPr>
        </p:nvSpPr>
        <p:spPr>
          <a:xfrm>
            <a:off x="4633950" y="3827870"/>
            <a:ext cx="18180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85" name="Google Shape;85;p15"/>
          <p:cNvSpPr txBox="1"/>
          <p:nvPr>
            <p:ph type="ctrTitle"/>
          </p:nvPr>
        </p:nvSpPr>
        <p:spPr>
          <a:xfrm>
            <a:off x="4633950" y="1539296"/>
            <a:ext cx="2619300" cy="3849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86" name="Google Shape;86;p15"/>
          <p:cNvSpPr txBox="1"/>
          <p:nvPr>
            <p:ph idx="3" type="ctrTitle"/>
          </p:nvPr>
        </p:nvSpPr>
        <p:spPr>
          <a:xfrm>
            <a:off x="4633950" y="3519270"/>
            <a:ext cx="2619300" cy="3849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87" name="Google Shape;87;p15"/>
          <p:cNvSpPr txBox="1"/>
          <p:nvPr>
            <p:ph idx="4" type="ctrTitle"/>
          </p:nvPr>
        </p:nvSpPr>
        <p:spPr>
          <a:xfrm rot="5400000">
            <a:off x="6917175" y="1414524"/>
            <a:ext cx="24498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Tree>
  </p:cSld>
  <p:clrMapOvr>
    <a:masterClrMapping/>
  </p:clrMapOvr>
  <p:extLst>
    <p:ext uri="{DCECCB84-F9BA-43D5-87BE-67443E8EF086}">
      <p15:sldGuideLst>
        <p15:guide id="1" orient="horz" pos="510">
          <p15:clr>
            <a:srgbClr val="FA7B17"/>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5">
  <p:cSld name="CUSTOM_32">
    <p:spTree>
      <p:nvGrpSpPr>
        <p:cNvPr id="88" name="Shape 88"/>
        <p:cNvGrpSpPr/>
        <p:nvPr/>
      </p:nvGrpSpPr>
      <p:grpSpPr>
        <a:xfrm>
          <a:off x="0" y="0"/>
          <a:ext cx="0" cy="0"/>
          <a:chOff x="0" y="0"/>
          <a:chExt cx="0" cy="0"/>
        </a:xfrm>
      </p:grpSpPr>
      <p:sp>
        <p:nvSpPr>
          <p:cNvPr id="89" name="Google Shape;89;p16"/>
          <p:cNvSpPr txBox="1"/>
          <p:nvPr>
            <p:ph idx="1" type="subTitle"/>
          </p:nvPr>
        </p:nvSpPr>
        <p:spPr>
          <a:xfrm>
            <a:off x="2258125" y="3106325"/>
            <a:ext cx="3029100" cy="1009500"/>
          </a:xfrm>
          <a:prstGeom prst="rect">
            <a:avLst/>
          </a:prstGeom>
        </p:spPr>
        <p:txBody>
          <a:bodyPr anchorCtr="0" anchor="t" bIns="91425" lIns="91425" spcFirstLastPara="1" rIns="91425" wrap="square" tIns="91425">
            <a:noAutofit/>
          </a:bodyPr>
          <a:lstStyle>
            <a:lvl1pPr lvl="0">
              <a:spcBef>
                <a:spcPts val="0"/>
              </a:spcBef>
              <a:spcAft>
                <a:spcPts val="0"/>
              </a:spcAft>
              <a:buNone/>
              <a:defRPr sz="1100"/>
            </a:lvl1pPr>
            <a:lvl2pPr lvl="1">
              <a:spcBef>
                <a:spcPts val="1600"/>
              </a:spcBef>
              <a:spcAft>
                <a:spcPts val="0"/>
              </a:spcAft>
              <a:buNone/>
              <a:defRPr/>
            </a:lvl2pPr>
            <a:lvl3pPr lvl="2">
              <a:spcBef>
                <a:spcPts val="1600"/>
              </a:spcBef>
              <a:spcAft>
                <a:spcPts val="0"/>
              </a:spcAft>
              <a:buNone/>
              <a:defRPr/>
            </a:lvl3pPr>
            <a:lvl4pPr lvl="3">
              <a:spcBef>
                <a:spcPts val="1600"/>
              </a:spcBef>
              <a:spcAft>
                <a:spcPts val="0"/>
              </a:spcAft>
              <a:buNone/>
              <a:defRPr/>
            </a:lvl4pPr>
            <a:lvl5pPr lvl="4">
              <a:spcBef>
                <a:spcPts val="1600"/>
              </a:spcBef>
              <a:spcAft>
                <a:spcPts val="0"/>
              </a:spcAft>
              <a:buNone/>
              <a:defRPr/>
            </a:lvl5pPr>
            <a:lvl6pPr lvl="5">
              <a:spcBef>
                <a:spcPts val="1600"/>
              </a:spcBef>
              <a:spcAft>
                <a:spcPts val="0"/>
              </a:spcAft>
              <a:buNone/>
              <a:defRPr/>
            </a:lvl6pPr>
            <a:lvl7pPr lvl="6">
              <a:spcBef>
                <a:spcPts val="1600"/>
              </a:spcBef>
              <a:spcAft>
                <a:spcPts val="0"/>
              </a:spcAft>
              <a:buNone/>
              <a:defRPr/>
            </a:lvl7pPr>
            <a:lvl8pPr lvl="7">
              <a:spcBef>
                <a:spcPts val="1600"/>
              </a:spcBef>
              <a:spcAft>
                <a:spcPts val="0"/>
              </a:spcAft>
              <a:buNone/>
              <a:defRPr/>
            </a:lvl8pPr>
            <a:lvl9pPr lvl="8">
              <a:spcBef>
                <a:spcPts val="1600"/>
              </a:spcBef>
              <a:spcAft>
                <a:spcPts val="1600"/>
              </a:spcAft>
              <a:buNone/>
              <a:defRPr/>
            </a:lvl9pPr>
          </a:lstStyle>
          <a:p/>
        </p:txBody>
      </p:sp>
      <p:sp>
        <p:nvSpPr>
          <p:cNvPr id="90" name="Google Shape;90;p16"/>
          <p:cNvSpPr txBox="1"/>
          <p:nvPr>
            <p:ph type="ctrTitle"/>
          </p:nvPr>
        </p:nvSpPr>
        <p:spPr>
          <a:xfrm rot="5400000">
            <a:off x="7241489" y="1041025"/>
            <a:ext cx="17028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4">
  <p:cSld name="CUSTOM_33">
    <p:spTree>
      <p:nvGrpSpPr>
        <p:cNvPr id="91" name="Shape 91"/>
        <p:cNvGrpSpPr/>
        <p:nvPr/>
      </p:nvGrpSpPr>
      <p:grpSpPr>
        <a:xfrm>
          <a:off x="0" y="0"/>
          <a:ext cx="0" cy="0"/>
          <a:chOff x="0" y="0"/>
          <a:chExt cx="0" cy="0"/>
        </a:xfrm>
      </p:grpSpPr>
      <p:sp>
        <p:nvSpPr>
          <p:cNvPr id="92" name="Google Shape;92;p17"/>
          <p:cNvSpPr txBox="1"/>
          <p:nvPr>
            <p:ph idx="1" type="subTitle"/>
          </p:nvPr>
        </p:nvSpPr>
        <p:spPr>
          <a:xfrm flipH="1">
            <a:off x="840600" y="2432150"/>
            <a:ext cx="1650300" cy="7536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rgbClr val="000000"/>
              </a:buClr>
              <a:buSzPts val="1000"/>
              <a:buNone/>
              <a:defRPr sz="1000">
                <a:solidFill>
                  <a:srgbClr val="000000"/>
                </a:solidFill>
              </a:defRPr>
            </a:lvl1pPr>
            <a:lvl2pPr lvl="1" rtl="0" algn="ctr">
              <a:lnSpc>
                <a:spcPct val="100000"/>
              </a:lnSpc>
              <a:spcBef>
                <a:spcPts val="0"/>
              </a:spcBef>
              <a:spcAft>
                <a:spcPts val="0"/>
              </a:spcAft>
              <a:buClr>
                <a:srgbClr val="000000"/>
              </a:buClr>
              <a:buSzPts val="1000"/>
              <a:buNone/>
              <a:defRPr sz="1000">
                <a:solidFill>
                  <a:srgbClr val="000000"/>
                </a:solidFill>
              </a:defRPr>
            </a:lvl2pPr>
            <a:lvl3pPr lvl="2" rtl="0" algn="ctr">
              <a:lnSpc>
                <a:spcPct val="100000"/>
              </a:lnSpc>
              <a:spcBef>
                <a:spcPts val="0"/>
              </a:spcBef>
              <a:spcAft>
                <a:spcPts val="0"/>
              </a:spcAft>
              <a:buClr>
                <a:srgbClr val="000000"/>
              </a:buClr>
              <a:buSzPts val="1000"/>
              <a:buNone/>
              <a:defRPr sz="1000">
                <a:solidFill>
                  <a:srgbClr val="000000"/>
                </a:solidFill>
              </a:defRPr>
            </a:lvl3pPr>
            <a:lvl4pPr lvl="3" rtl="0" algn="ctr">
              <a:lnSpc>
                <a:spcPct val="100000"/>
              </a:lnSpc>
              <a:spcBef>
                <a:spcPts val="0"/>
              </a:spcBef>
              <a:spcAft>
                <a:spcPts val="0"/>
              </a:spcAft>
              <a:buClr>
                <a:srgbClr val="000000"/>
              </a:buClr>
              <a:buSzPts val="1000"/>
              <a:buNone/>
              <a:defRPr sz="1000">
                <a:solidFill>
                  <a:srgbClr val="000000"/>
                </a:solidFill>
              </a:defRPr>
            </a:lvl4pPr>
            <a:lvl5pPr lvl="4" rtl="0" algn="ctr">
              <a:lnSpc>
                <a:spcPct val="100000"/>
              </a:lnSpc>
              <a:spcBef>
                <a:spcPts val="0"/>
              </a:spcBef>
              <a:spcAft>
                <a:spcPts val="0"/>
              </a:spcAft>
              <a:buClr>
                <a:srgbClr val="000000"/>
              </a:buClr>
              <a:buSzPts val="1000"/>
              <a:buNone/>
              <a:defRPr sz="1000">
                <a:solidFill>
                  <a:srgbClr val="000000"/>
                </a:solidFill>
              </a:defRPr>
            </a:lvl5pPr>
            <a:lvl6pPr lvl="5" rtl="0" algn="ctr">
              <a:lnSpc>
                <a:spcPct val="100000"/>
              </a:lnSpc>
              <a:spcBef>
                <a:spcPts val="0"/>
              </a:spcBef>
              <a:spcAft>
                <a:spcPts val="0"/>
              </a:spcAft>
              <a:buClr>
                <a:srgbClr val="000000"/>
              </a:buClr>
              <a:buSzPts val="1000"/>
              <a:buNone/>
              <a:defRPr sz="1000">
                <a:solidFill>
                  <a:srgbClr val="000000"/>
                </a:solidFill>
              </a:defRPr>
            </a:lvl6pPr>
            <a:lvl7pPr lvl="6" rtl="0" algn="ctr">
              <a:lnSpc>
                <a:spcPct val="100000"/>
              </a:lnSpc>
              <a:spcBef>
                <a:spcPts val="0"/>
              </a:spcBef>
              <a:spcAft>
                <a:spcPts val="0"/>
              </a:spcAft>
              <a:buClr>
                <a:srgbClr val="000000"/>
              </a:buClr>
              <a:buSzPts val="1000"/>
              <a:buNone/>
              <a:defRPr sz="1000">
                <a:solidFill>
                  <a:srgbClr val="000000"/>
                </a:solidFill>
              </a:defRPr>
            </a:lvl7pPr>
            <a:lvl8pPr lvl="7" rtl="0" algn="ctr">
              <a:lnSpc>
                <a:spcPct val="100000"/>
              </a:lnSpc>
              <a:spcBef>
                <a:spcPts val="0"/>
              </a:spcBef>
              <a:spcAft>
                <a:spcPts val="0"/>
              </a:spcAft>
              <a:buClr>
                <a:srgbClr val="000000"/>
              </a:buClr>
              <a:buSzPts val="1000"/>
              <a:buNone/>
              <a:defRPr sz="1000">
                <a:solidFill>
                  <a:srgbClr val="000000"/>
                </a:solidFill>
              </a:defRPr>
            </a:lvl8pPr>
            <a:lvl9pPr lvl="8" rtl="0" algn="ctr">
              <a:lnSpc>
                <a:spcPct val="100000"/>
              </a:lnSpc>
              <a:spcBef>
                <a:spcPts val="0"/>
              </a:spcBef>
              <a:spcAft>
                <a:spcPts val="0"/>
              </a:spcAft>
              <a:buClr>
                <a:srgbClr val="000000"/>
              </a:buClr>
              <a:buSzPts val="1000"/>
              <a:buNone/>
              <a:defRPr sz="1000">
                <a:solidFill>
                  <a:srgbClr val="000000"/>
                </a:solidFill>
              </a:defRPr>
            </a:lvl9pPr>
          </a:lstStyle>
          <a:p/>
        </p:txBody>
      </p:sp>
      <p:sp>
        <p:nvSpPr>
          <p:cNvPr id="93" name="Google Shape;93;p17"/>
          <p:cNvSpPr txBox="1"/>
          <p:nvPr>
            <p:ph idx="2" type="subTitle"/>
          </p:nvPr>
        </p:nvSpPr>
        <p:spPr>
          <a:xfrm>
            <a:off x="4702174" y="1049093"/>
            <a:ext cx="19602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000"/>
              <a:buNone/>
              <a:defRPr sz="1000">
                <a:solidFill>
                  <a:srgbClr val="000000"/>
                </a:solidFill>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p:txBody>
      </p:sp>
      <p:sp>
        <p:nvSpPr>
          <p:cNvPr id="94" name="Google Shape;94;p17"/>
          <p:cNvSpPr txBox="1"/>
          <p:nvPr>
            <p:ph type="ctrTitle"/>
          </p:nvPr>
        </p:nvSpPr>
        <p:spPr>
          <a:xfrm>
            <a:off x="-533400" y="2047350"/>
            <a:ext cx="3024300" cy="384900"/>
          </a:xfrm>
          <a:prstGeom prst="rect">
            <a:avLst/>
          </a:prstGeom>
          <a:ln>
            <a:noFill/>
          </a:ln>
        </p:spPr>
        <p:txBody>
          <a:bodyPr anchorCtr="0" anchor="b" bIns="91425" lIns="91425" spcFirstLastPara="1" rIns="91425" wrap="square" tIns="91425">
            <a:noAutofit/>
          </a:bodyPr>
          <a:lstStyle>
            <a:lvl1pPr lvl="0" rtl="0" algn="r">
              <a:spcBef>
                <a:spcPts val="0"/>
              </a:spcBef>
              <a:spcAft>
                <a:spcPts val="0"/>
              </a:spcAft>
              <a:buSzPts val="1600"/>
              <a:buNone/>
              <a:defRPr sz="1600"/>
            </a:lvl1pPr>
            <a:lvl2pPr lvl="1" rtl="0" algn="ctr">
              <a:spcBef>
                <a:spcPts val="0"/>
              </a:spcBef>
              <a:spcAft>
                <a:spcPts val="0"/>
              </a:spcAft>
              <a:buSzPts val="1600"/>
              <a:buNone/>
              <a:defRPr sz="1600"/>
            </a:lvl2pPr>
            <a:lvl3pPr lvl="2" rtl="0" algn="ctr">
              <a:spcBef>
                <a:spcPts val="0"/>
              </a:spcBef>
              <a:spcAft>
                <a:spcPts val="0"/>
              </a:spcAft>
              <a:buSzPts val="1600"/>
              <a:buNone/>
              <a:defRPr sz="1600"/>
            </a:lvl3pPr>
            <a:lvl4pPr lvl="3" rtl="0" algn="ctr">
              <a:spcBef>
                <a:spcPts val="0"/>
              </a:spcBef>
              <a:spcAft>
                <a:spcPts val="0"/>
              </a:spcAft>
              <a:buSzPts val="1600"/>
              <a:buNone/>
              <a:defRPr sz="1600"/>
            </a:lvl4pPr>
            <a:lvl5pPr lvl="4" rtl="0" algn="ctr">
              <a:spcBef>
                <a:spcPts val="0"/>
              </a:spcBef>
              <a:spcAft>
                <a:spcPts val="0"/>
              </a:spcAft>
              <a:buSzPts val="1600"/>
              <a:buNone/>
              <a:defRPr sz="1600"/>
            </a:lvl5pPr>
            <a:lvl6pPr lvl="5" rtl="0" algn="ctr">
              <a:spcBef>
                <a:spcPts val="0"/>
              </a:spcBef>
              <a:spcAft>
                <a:spcPts val="0"/>
              </a:spcAft>
              <a:buSzPts val="1600"/>
              <a:buNone/>
              <a:defRPr sz="1600"/>
            </a:lvl6pPr>
            <a:lvl7pPr lvl="6" rtl="0" algn="ctr">
              <a:spcBef>
                <a:spcPts val="0"/>
              </a:spcBef>
              <a:spcAft>
                <a:spcPts val="0"/>
              </a:spcAft>
              <a:buSzPts val="1600"/>
              <a:buNone/>
              <a:defRPr sz="1600"/>
            </a:lvl7pPr>
            <a:lvl8pPr lvl="7" rtl="0" algn="ctr">
              <a:spcBef>
                <a:spcPts val="0"/>
              </a:spcBef>
              <a:spcAft>
                <a:spcPts val="0"/>
              </a:spcAft>
              <a:buSzPts val="1600"/>
              <a:buNone/>
              <a:defRPr sz="1600"/>
            </a:lvl8pPr>
            <a:lvl9pPr lvl="8" rtl="0" algn="ctr">
              <a:spcBef>
                <a:spcPts val="0"/>
              </a:spcBef>
              <a:spcAft>
                <a:spcPts val="0"/>
              </a:spcAft>
              <a:buSzPts val="1600"/>
              <a:buNone/>
              <a:defRPr sz="1600"/>
            </a:lvl9pPr>
          </a:lstStyle>
          <a:p/>
        </p:txBody>
      </p:sp>
      <p:sp>
        <p:nvSpPr>
          <p:cNvPr id="95" name="Google Shape;95;p17"/>
          <p:cNvSpPr txBox="1"/>
          <p:nvPr>
            <p:ph idx="3" type="ctrTitle"/>
          </p:nvPr>
        </p:nvSpPr>
        <p:spPr>
          <a:xfrm>
            <a:off x="4702174" y="664293"/>
            <a:ext cx="2619300" cy="3849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96" name="Google Shape;96;p17"/>
          <p:cNvSpPr txBox="1"/>
          <p:nvPr>
            <p:ph idx="4" type="subTitle"/>
          </p:nvPr>
        </p:nvSpPr>
        <p:spPr>
          <a:xfrm>
            <a:off x="4702174" y="3788925"/>
            <a:ext cx="22149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000"/>
              <a:buNone/>
              <a:defRPr sz="1000">
                <a:solidFill>
                  <a:srgbClr val="000000"/>
                </a:solidFill>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p:txBody>
      </p:sp>
      <p:sp>
        <p:nvSpPr>
          <p:cNvPr id="97" name="Google Shape;97;p17"/>
          <p:cNvSpPr txBox="1"/>
          <p:nvPr>
            <p:ph idx="5" type="ctrTitle"/>
          </p:nvPr>
        </p:nvSpPr>
        <p:spPr>
          <a:xfrm>
            <a:off x="4702174" y="3389725"/>
            <a:ext cx="2475600" cy="3849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98" name="Google Shape;98;p17"/>
          <p:cNvSpPr txBox="1"/>
          <p:nvPr>
            <p:ph idx="6" type="ctrTitle"/>
          </p:nvPr>
        </p:nvSpPr>
        <p:spPr>
          <a:xfrm rot="5400000">
            <a:off x="6860962" y="1407498"/>
            <a:ext cx="24498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Tree>
  </p:cSld>
  <p:clrMapOvr>
    <a:masterClrMapping/>
  </p:clrMapOvr>
  <p:extLst>
    <p:ext uri="{DCECCB84-F9BA-43D5-87BE-67443E8EF086}">
      <p15:sldGuideLst>
        <p15:guide id="1" orient="horz" pos="510">
          <p15:clr>
            <a:srgbClr val="FA7B17"/>
          </p15:clr>
        </p15:guide>
        <p15:guide id="2" pos="454">
          <p15:clr>
            <a:srgbClr val="FA7B17"/>
          </p15:clr>
        </p15:guide>
      </p15:sldGuideLst>
    </p:ext>
  </p:extLs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2">
  <p:cSld name="CUSTOM_34">
    <p:spTree>
      <p:nvGrpSpPr>
        <p:cNvPr id="99" name="Shape 99"/>
        <p:cNvGrpSpPr/>
        <p:nvPr/>
      </p:nvGrpSpPr>
      <p:grpSpPr>
        <a:xfrm>
          <a:off x="0" y="0"/>
          <a:ext cx="0" cy="0"/>
          <a:chOff x="0" y="0"/>
          <a:chExt cx="0" cy="0"/>
        </a:xfrm>
      </p:grpSpPr>
      <p:sp>
        <p:nvSpPr>
          <p:cNvPr id="100" name="Google Shape;100;p18"/>
          <p:cNvSpPr txBox="1"/>
          <p:nvPr>
            <p:ph type="ctrTitle"/>
          </p:nvPr>
        </p:nvSpPr>
        <p:spPr>
          <a:xfrm rot="5400000">
            <a:off x="6860962" y="1407498"/>
            <a:ext cx="24498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101" name="Google Shape;101;p18"/>
          <p:cNvSpPr txBox="1"/>
          <p:nvPr>
            <p:ph idx="1" type="subTitle"/>
          </p:nvPr>
        </p:nvSpPr>
        <p:spPr>
          <a:xfrm>
            <a:off x="1579064" y="2147200"/>
            <a:ext cx="16266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000"/>
              <a:buNone/>
              <a:defRPr sz="1000"/>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p:txBody>
      </p:sp>
      <p:sp>
        <p:nvSpPr>
          <p:cNvPr id="102" name="Google Shape;102;p18"/>
          <p:cNvSpPr txBox="1"/>
          <p:nvPr>
            <p:ph idx="2" type="ctrTitle"/>
          </p:nvPr>
        </p:nvSpPr>
        <p:spPr>
          <a:xfrm>
            <a:off x="1579064" y="1762400"/>
            <a:ext cx="2619300" cy="3849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103" name="Google Shape;103;p18"/>
          <p:cNvSpPr txBox="1"/>
          <p:nvPr>
            <p:ph idx="3" type="subTitle"/>
          </p:nvPr>
        </p:nvSpPr>
        <p:spPr>
          <a:xfrm>
            <a:off x="4068269" y="2147200"/>
            <a:ext cx="1626600" cy="1112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rgbClr val="000000"/>
              </a:buClr>
              <a:buSzPts val="1000"/>
              <a:buNone/>
              <a:defRPr sz="1000">
                <a:solidFill>
                  <a:srgbClr val="000000"/>
                </a:solidFill>
              </a:defRPr>
            </a:lvl1pPr>
            <a:lvl2pPr lvl="1" rtl="0" algn="r">
              <a:lnSpc>
                <a:spcPct val="100000"/>
              </a:lnSpc>
              <a:spcBef>
                <a:spcPts val="0"/>
              </a:spcBef>
              <a:spcAft>
                <a:spcPts val="0"/>
              </a:spcAft>
              <a:buClr>
                <a:srgbClr val="000000"/>
              </a:buClr>
              <a:buSzPts val="1000"/>
              <a:buNone/>
              <a:defRPr sz="1000">
                <a:solidFill>
                  <a:srgbClr val="000000"/>
                </a:solidFill>
              </a:defRPr>
            </a:lvl2pPr>
            <a:lvl3pPr lvl="2" rtl="0" algn="r">
              <a:lnSpc>
                <a:spcPct val="100000"/>
              </a:lnSpc>
              <a:spcBef>
                <a:spcPts val="0"/>
              </a:spcBef>
              <a:spcAft>
                <a:spcPts val="0"/>
              </a:spcAft>
              <a:buClr>
                <a:srgbClr val="000000"/>
              </a:buClr>
              <a:buSzPts val="1000"/>
              <a:buNone/>
              <a:defRPr sz="1000">
                <a:solidFill>
                  <a:srgbClr val="000000"/>
                </a:solidFill>
              </a:defRPr>
            </a:lvl3pPr>
            <a:lvl4pPr lvl="3" rtl="0" algn="r">
              <a:lnSpc>
                <a:spcPct val="100000"/>
              </a:lnSpc>
              <a:spcBef>
                <a:spcPts val="0"/>
              </a:spcBef>
              <a:spcAft>
                <a:spcPts val="0"/>
              </a:spcAft>
              <a:buClr>
                <a:srgbClr val="000000"/>
              </a:buClr>
              <a:buSzPts val="1000"/>
              <a:buNone/>
              <a:defRPr sz="1000">
                <a:solidFill>
                  <a:srgbClr val="000000"/>
                </a:solidFill>
              </a:defRPr>
            </a:lvl4pPr>
            <a:lvl5pPr lvl="4" rtl="0" algn="r">
              <a:lnSpc>
                <a:spcPct val="100000"/>
              </a:lnSpc>
              <a:spcBef>
                <a:spcPts val="0"/>
              </a:spcBef>
              <a:spcAft>
                <a:spcPts val="0"/>
              </a:spcAft>
              <a:buClr>
                <a:srgbClr val="000000"/>
              </a:buClr>
              <a:buSzPts val="1000"/>
              <a:buNone/>
              <a:defRPr sz="1000">
                <a:solidFill>
                  <a:srgbClr val="000000"/>
                </a:solidFill>
              </a:defRPr>
            </a:lvl5pPr>
            <a:lvl6pPr lvl="5" rtl="0" algn="r">
              <a:lnSpc>
                <a:spcPct val="100000"/>
              </a:lnSpc>
              <a:spcBef>
                <a:spcPts val="0"/>
              </a:spcBef>
              <a:spcAft>
                <a:spcPts val="0"/>
              </a:spcAft>
              <a:buClr>
                <a:srgbClr val="000000"/>
              </a:buClr>
              <a:buSzPts val="1000"/>
              <a:buNone/>
              <a:defRPr sz="1000">
                <a:solidFill>
                  <a:srgbClr val="000000"/>
                </a:solidFill>
              </a:defRPr>
            </a:lvl6pPr>
            <a:lvl7pPr lvl="6" rtl="0" algn="r">
              <a:lnSpc>
                <a:spcPct val="100000"/>
              </a:lnSpc>
              <a:spcBef>
                <a:spcPts val="0"/>
              </a:spcBef>
              <a:spcAft>
                <a:spcPts val="0"/>
              </a:spcAft>
              <a:buClr>
                <a:srgbClr val="000000"/>
              </a:buClr>
              <a:buSzPts val="1000"/>
              <a:buNone/>
              <a:defRPr sz="1000">
                <a:solidFill>
                  <a:srgbClr val="000000"/>
                </a:solidFill>
              </a:defRPr>
            </a:lvl7pPr>
            <a:lvl8pPr lvl="7" rtl="0" algn="r">
              <a:lnSpc>
                <a:spcPct val="100000"/>
              </a:lnSpc>
              <a:spcBef>
                <a:spcPts val="0"/>
              </a:spcBef>
              <a:spcAft>
                <a:spcPts val="0"/>
              </a:spcAft>
              <a:buClr>
                <a:srgbClr val="000000"/>
              </a:buClr>
              <a:buSzPts val="1000"/>
              <a:buNone/>
              <a:defRPr sz="1000">
                <a:solidFill>
                  <a:srgbClr val="000000"/>
                </a:solidFill>
              </a:defRPr>
            </a:lvl8pPr>
            <a:lvl9pPr lvl="8" rtl="0" algn="r">
              <a:lnSpc>
                <a:spcPct val="100000"/>
              </a:lnSpc>
              <a:spcBef>
                <a:spcPts val="0"/>
              </a:spcBef>
              <a:spcAft>
                <a:spcPts val="0"/>
              </a:spcAft>
              <a:buClr>
                <a:srgbClr val="000000"/>
              </a:buClr>
              <a:buSzPts val="1000"/>
              <a:buNone/>
              <a:defRPr sz="1000">
                <a:solidFill>
                  <a:srgbClr val="000000"/>
                </a:solidFill>
              </a:defRPr>
            </a:lvl9pPr>
          </a:lstStyle>
          <a:p/>
        </p:txBody>
      </p:sp>
      <p:sp>
        <p:nvSpPr>
          <p:cNvPr id="104" name="Google Shape;104;p18"/>
          <p:cNvSpPr txBox="1"/>
          <p:nvPr>
            <p:ph idx="4" type="ctrTitle"/>
          </p:nvPr>
        </p:nvSpPr>
        <p:spPr>
          <a:xfrm>
            <a:off x="3075567" y="1762400"/>
            <a:ext cx="2619300" cy="384900"/>
          </a:xfrm>
          <a:prstGeom prst="rect">
            <a:avLst/>
          </a:prstGeom>
          <a:ln>
            <a:noFill/>
          </a:ln>
        </p:spPr>
        <p:txBody>
          <a:bodyPr anchorCtr="0" anchor="b" bIns="91425" lIns="91425" spcFirstLastPara="1" rIns="91425" wrap="square" tIns="91425">
            <a:noAutofit/>
          </a:bodyPr>
          <a:lstStyle>
            <a:lvl1pPr lvl="0" rtl="0" algn="r">
              <a:spcBef>
                <a:spcPts val="0"/>
              </a:spcBef>
              <a:spcAft>
                <a:spcPts val="0"/>
              </a:spcAft>
              <a:buSzPts val="1800"/>
              <a:buNone/>
              <a:defRPr sz="1800"/>
            </a:lvl1pPr>
            <a:lvl2pPr lvl="1" rtl="0" algn="r">
              <a:spcBef>
                <a:spcPts val="0"/>
              </a:spcBef>
              <a:spcAft>
                <a:spcPts val="0"/>
              </a:spcAft>
              <a:buSzPts val="1800"/>
              <a:buNone/>
              <a:defRPr sz="1800"/>
            </a:lvl2pPr>
            <a:lvl3pPr lvl="2" rtl="0" algn="r">
              <a:spcBef>
                <a:spcPts val="0"/>
              </a:spcBef>
              <a:spcAft>
                <a:spcPts val="0"/>
              </a:spcAft>
              <a:buSzPts val="1800"/>
              <a:buNone/>
              <a:defRPr sz="1800"/>
            </a:lvl3pPr>
            <a:lvl4pPr lvl="3" rtl="0" algn="r">
              <a:spcBef>
                <a:spcPts val="0"/>
              </a:spcBef>
              <a:spcAft>
                <a:spcPts val="0"/>
              </a:spcAft>
              <a:buSzPts val="1800"/>
              <a:buNone/>
              <a:defRPr sz="1800"/>
            </a:lvl4pPr>
            <a:lvl5pPr lvl="4" rtl="0" algn="r">
              <a:spcBef>
                <a:spcPts val="0"/>
              </a:spcBef>
              <a:spcAft>
                <a:spcPts val="0"/>
              </a:spcAft>
              <a:buSzPts val="1800"/>
              <a:buNone/>
              <a:defRPr sz="1800"/>
            </a:lvl5pPr>
            <a:lvl6pPr lvl="5" rtl="0" algn="r">
              <a:spcBef>
                <a:spcPts val="0"/>
              </a:spcBef>
              <a:spcAft>
                <a:spcPts val="0"/>
              </a:spcAft>
              <a:buSzPts val="1800"/>
              <a:buNone/>
              <a:defRPr sz="1800"/>
            </a:lvl6pPr>
            <a:lvl7pPr lvl="6" rtl="0" algn="r">
              <a:spcBef>
                <a:spcPts val="0"/>
              </a:spcBef>
              <a:spcAft>
                <a:spcPts val="0"/>
              </a:spcAft>
              <a:buSzPts val="1800"/>
              <a:buNone/>
              <a:defRPr sz="1800"/>
            </a:lvl7pPr>
            <a:lvl8pPr lvl="7" rtl="0" algn="r">
              <a:spcBef>
                <a:spcPts val="0"/>
              </a:spcBef>
              <a:spcAft>
                <a:spcPts val="0"/>
              </a:spcAft>
              <a:buSzPts val="1800"/>
              <a:buNone/>
              <a:defRPr sz="1800"/>
            </a:lvl8pPr>
            <a:lvl9pPr lvl="8" rtl="0" algn="r">
              <a:spcBef>
                <a:spcPts val="0"/>
              </a:spcBef>
              <a:spcAft>
                <a:spcPts val="0"/>
              </a:spcAft>
              <a:buSzPts val="1800"/>
              <a:buNone/>
              <a:defRPr sz="18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6">
  <p:cSld name="CUSTOM_11_1_2_1">
    <p:spTree>
      <p:nvGrpSpPr>
        <p:cNvPr id="105" name="Shape 105"/>
        <p:cNvGrpSpPr/>
        <p:nvPr/>
      </p:nvGrpSpPr>
      <p:grpSpPr>
        <a:xfrm>
          <a:off x="0" y="0"/>
          <a:ext cx="0" cy="0"/>
          <a:chOff x="0" y="0"/>
          <a:chExt cx="0" cy="0"/>
        </a:xfrm>
      </p:grpSpPr>
      <p:sp>
        <p:nvSpPr>
          <p:cNvPr id="106" name="Google Shape;106;p19"/>
          <p:cNvSpPr txBox="1"/>
          <p:nvPr>
            <p:ph type="ctrTitle"/>
          </p:nvPr>
        </p:nvSpPr>
        <p:spPr>
          <a:xfrm>
            <a:off x="831200" y="376498"/>
            <a:ext cx="3867300" cy="2054100"/>
          </a:xfrm>
          <a:prstGeom prst="rect">
            <a:avLst/>
          </a:prstGeom>
        </p:spPr>
        <p:txBody>
          <a:bodyPr anchorCtr="0" anchor="b"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Clr>
                <a:schemeClr val="lt1"/>
              </a:buClr>
              <a:buSzPts val="1600"/>
              <a:buNone/>
              <a:defRPr sz="1600">
                <a:solidFill>
                  <a:schemeClr val="lt1"/>
                </a:solidFill>
              </a:defRPr>
            </a:lvl2pPr>
            <a:lvl3pPr lvl="2" rtl="0">
              <a:spcBef>
                <a:spcPts val="0"/>
              </a:spcBef>
              <a:spcAft>
                <a:spcPts val="0"/>
              </a:spcAft>
              <a:buClr>
                <a:schemeClr val="lt1"/>
              </a:buClr>
              <a:buSzPts val="1600"/>
              <a:buNone/>
              <a:defRPr sz="1600">
                <a:solidFill>
                  <a:schemeClr val="lt1"/>
                </a:solidFill>
              </a:defRPr>
            </a:lvl3pPr>
            <a:lvl4pPr lvl="3" rtl="0">
              <a:spcBef>
                <a:spcPts val="0"/>
              </a:spcBef>
              <a:spcAft>
                <a:spcPts val="0"/>
              </a:spcAft>
              <a:buClr>
                <a:schemeClr val="lt1"/>
              </a:buClr>
              <a:buSzPts val="1600"/>
              <a:buNone/>
              <a:defRPr sz="1600">
                <a:solidFill>
                  <a:schemeClr val="lt1"/>
                </a:solidFill>
              </a:defRPr>
            </a:lvl4pPr>
            <a:lvl5pPr lvl="4" rtl="0">
              <a:spcBef>
                <a:spcPts val="0"/>
              </a:spcBef>
              <a:spcAft>
                <a:spcPts val="0"/>
              </a:spcAft>
              <a:buClr>
                <a:schemeClr val="lt1"/>
              </a:buClr>
              <a:buSzPts val="1600"/>
              <a:buNone/>
              <a:defRPr sz="1600">
                <a:solidFill>
                  <a:schemeClr val="lt1"/>
                </a:solidFill>
              </a:defRPr>
            </a:lvl5pPr>
            <a:lvl6pPr lvl="5" rtl="0">
              <a:spcBef>
                <a:spcPts val="0"/>
              </a:spcBef>
              <a:spcAft>
                <a:spcPts val="0"/>
              </a:spcAft>
              <a:buClr>
                <a:schemeClr val="lt1"/>
              </a:buClr>
              <a:buSzPts val="1600"/>
              <a:buNone/>
              <a:defRPr sz="1600">
                <a:solidFill>
                  <a:schemeClr val="lt1"/>
                </a:solidFill>
              </a:defRPr>
            </a:lvl6pPr>
            <a:lvl7pPr lvl="6" rtl="0">
              <a:spcBef>
                <a:spcPts val="0"/>
              </a:spcBef>
              <a:spcAft>
                <a:spcPts val="0"/>
              </a:spcAft>
              <a:buClr>
                <a:schemeClr val="lt1"/>
              </a:buClr>
              <a:buSzPts val="1600"/>
              <a:buNone/>
              <a:defRPr sz="1600">
                <a:solidFill>
                  <a:schemeClr val="lt1"/>
                </a:solidFill>
              </a:defRPr>
            </a:lvl7pPr>
            <a:lvl8pPr lvl="7" rtl="0">
              <a:spcBef>
                <a:spcPts val="0"/>
              </a:spcBef>
              <a:spcAft>
                <a:spcPts val="0"/>
              </a:spcAft>
              <a:buClr>
                <a:schemeClr val="lt1"/>
              </a:buClr>
              <a:buSzPts val="1600"/>
              <a:buNone/>
              <a:defRPr sz="1600">
                <a:solidFill>
                  <a:schemeClr val="lt1"/>
                </a:solidFill>
              </a:defRPr>
            </a:lvl8pPr>
            <a:lvl9pPr lvl="8" rtl="0">
              <a:spcBef>
                <a:spcPts val="0"/>
              </a:spcBef>
              <a:spcAft>
                <a:spcPts val="0"/>
              </a:spcAft>
              <a:buClr>
                <a:schemeClr val="lt1"/>
              </a:buClr>
              <a:buSzPts val="1600"/>
              <a:buNone/>
              <a:defRPr sz="1600">
                <a:solidFill>
                  <a:schemeClr val="lt1"/>
                </a:solidFill>
              </a:defRPr>
            </a:lvl9pPr>
          </a:lstStyle>
          <a:p/>
        </p:txBody>
      </p:sp>
      <p:sp>
        <p:nvSpPr>
          <p:cNvPr id="107" name="Google Shape;107;p19"/>
          <p:cNvSpPr txBox="1"/>
          <p:nvPr>
            <p:ph idx="1" type="subTitle"/>
          </p:nvPr>
        </p:nvSpPr>
        <p:spPr>
          <a:xfrm>
            <a:off x="831200" y="2314225"/>
            <a:ext cx="3081600" cy="1784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Clr>
                <a:schemeClr val="lt1"/>
              </a:buClr>
              <a:buSzPts val="1200"/>
              <a:buNone/>
              <a:defRPr>
                <a:solidFill>
                  <a:schemeClr val="lt1"/>
                </a:solidFill>
              </a:defRPr>
            </a:lvl2pPr>
            <a:lvl3pPr lvl="2" rtl="0">
              <a:lnSpc>
                <a:spcPct val="100000"/>
              </a:lnSpc>
              <a:spcBef>
                <a:spcPts val="0"/>
              </a:spcBef>
              <a:spcAft>
                <a:spcPts val="0"/>
              </a:spcAft>
              <a:buClr>
                <a:schemeClr val="lt1"/>
              </a:buClr>
              <a:buSzPts val="1200"/>
              <a:buNone/>
              <a:defRPr>
                <a:solidFill>
                  <a:schemeClr val="lt1"/>
                </a:solidFill>
              </a:defRPr>
            </a:lvl3pPr>
            <a:lvl4pPr lvl="3" rtl="0">
              <a:lnSpc>
                <a:spcPct val="100000"/>
              </a:lnSpc>
              <a:spcBef>
                <a:spcPts val="0"/>
              </a:spcBef>
              <a:spcAft>
                <a:spcPts val="0"/>
              </a:spcAft>
              <a:buClr>
                <a:schemeClr val="lt1"/>
              </a:buClr>
              <a:buSzPts val="1200"/>
              <a:buNone/>
              <a:defRPr>
                <a:solidFill>
                  <a:schemeClr val="lt1"/>
                </a:solidFill>
              </a:defRPr>
            </a:lvl4pPr>
            <a:lvl5pPr lvl="4" rtl="0">
              <a:lnSpc>
                <a:spcPct val="100000"/>
              </a:lnSpc>
              <a:spcBef>
                <a:spcPts val="0"/>
              </a:spcBef>
              <a:spcAft>
                <a:spcPts val="0"/>
              </a:spcAft>
              <a:buClr>
                <a:schemeClr val="lt1"/>
              </a:buClr>
              <a:buSzPts val="1200"/>
              <a:buNone/>
              <a:defRPr>
                <a:solidFill>
                  <a:schemeClr val="lt1"/>
                </a:solidFill>
              </a:defRPr>
            </a:lvl5pPr>
            <a:lvl6pPr lvl="5" rtl="0">
              <a:lnSpc>
                <a:spcPct val="100000"/>
              </a:lnSpc>
              <a:spcBef>
                <a:spcPts val="0"/>
              </a:spcBef>
              <a:spcAft>
                <a:spcPts val="0"/>
              </a:spcAft>
              <a:buClr>
                <a:schemeClr val="lt1"/>
              </a:buClr>
              <a:buSzPts val="1200"/>
              <a:buNone/>
              <a:defRPr>
                <a:solidFill>
                  <a:schemeClr val="lt1"/>
                </a:solidFill>
              </a:defRPr>
            </a:lvl6pPr>
            <a:lvl7pPr lvl="6" rtl="0">
              <a:lnSpc>
                <a:spcPct val="100000"/>
              </a:lnSpc>
              <a:spcBef>
                <a:spcPts val="0"/>
              </a:spcBef>
              <a:spcAft>
                <a:spcPts val="0"/>
              </a:spcAft>
              <a:buClr>
                <a:schemeClr val="lt1"/>
              </a:buClr>
              <a:buSzPts val="1200"/>
              <a:buNone/>
              <a:defRPr>
                <a:solidFill>
                  <a:schemeClr val="lt1"/>
                </a:solidFill>
              </a:defRPr>
            </a:lvl7pPr>
            <a:lvl8pPr lvl="7" rtl="0">
              <a:lnSpc>
                <a:spcPct val="100000"/>
              </a:lnSpc>
              <a:spcBef>
                <a:spcPts val="0"/>
              </a:spcBef>
              <a:spcAft>
                <a:spcPts val="0"/>
              </a:spcAft>
              <a:buClr>
                <a:schemeClr val="lt1"/>
              </a:buClr>
              <a:buSzPts val="1200"/>
              <a:buNone/>
              <a:defRPr>
                <a:solidFill>
                  <a:schemeClr val="lt1"/>
                </a:solidFill>
              </a:defRPr>
            </a:lvl8pPr>
            <a:lvl9pPr lvl="8" rtl="0">
              <a:lnSpc>
                <a:spcPct val="100000"/>
              </a:lnSpc>
              <a:spcBef>
                <a:spcPts val="0"/>
              </a:spcBef>
              <a:spcAft>
                <a:spcPts val="0"/>
              </a:spcAft>
              <a:buClr>
                <a:schemeClr val="lt1"/>
              </a:buClr>
              <a:buSzPts val="1200"/>
              <a:buNone/>
              <a:defRPr>
                <a:solidFill>
                  <a:schemeClr val="lt1"/>
                </a:solidFill>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redits">
  <p:cSld name="CUSTOM_25">
    <p:spTree>
      <p:nvGrpSpPr>
        <p:cNvPr id="108" name="Shape 108"/>
        <p:cNvGrpSpPr/>
        <p:nvPr/>
      </p:nvGrpSpPr>
      <p:grpSpPr>
        <a:xfrm>
          <a:off x="0" y="0"/>
          <a:ext cx="0" cy="0"/>
          <a:chOff x="0" y="0"/>
          <a:chExt cx="0" cy="0"/>
        </a:xfrm>
      </p:grpSpPr>
      <p:sp>
        <p:nvSpPr>
          <p:cNvPr id="109" name="Google Shape;109;p20"/>
          <p:cNvSpPr txBox="1"/>
          <p:nvPr>
            <p:ph idx="1" type="body"/>
          </p:nvPr>
        </p:nvSpPr>
        <p:spPr>
          <a:xfrm>
            <a:off x="642050" y="2134800"/>
            <a:ext cx="5308200" cy="14760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Clr>
                <a:srgbClr val="000000"/>
              </a:buClr>
              <a:buSzPts val="1200"/>
              <a:buChar char="●"/>
              <a:defRPr>
                <a:solidFill>
                  <a:srgbClr val="000000"/>
                </a:solidFill>
              </a:defRPr>
            </a:lvl1pPr>
            <a:lvl2pPr indent="-304800" lvl="1" marL="914400" rtl="0">
              <a:spcBef>
                <a:spcPts val="1600"/>
              </a:spcBef>
              <a:spcAft>
                <a:spcPts val="0"/>
              </a:spcAft>
              <a:buClr>
                <a:srgbClr val="000000"/>
              </a:buClr>
              <a:buSzPts val="1200"/>
              <a:buChar char="○"/>
              <a:defRPr>
                <a:solidFill>
                  <a:srgbClr val="000000"/>
                </a:solidFill>
              </a:defRPr>
            </a:lvl2pPr>
            <a:lvl3pPr indent="-304800" lvl="2" marL="1371600" rtl="0">
              <a:spcBef>
                <a:spcPts val="1600"/>
              </a:spcBef>
              <a:spcAft>
                <a:spcPts val="0"/>
              </a:spcAft>
              <a:buClr>
                <a:srgbClr val="000000"/>
              </a:buClr>
              <a:buSzPts val="1200"/>
              <a:buChar char="■"/>
              <a:defRPr>
                <a:solidFill>
                  <a:srgbClr val="000000"/>
                </a:solidFill>
              </a:defRPr>
            </a:lvl3pPr>
            <a:lvl4pPr indent="-304800" lvl="3" marL="1828800" rtl="0">
              <a:spcBef>
                <a:spcPts val="1600"/>
              </a:spcBef>
              <a:spcAft>
                <a:spcPts val="0"/>
              </a:spcAft>
              <a:buClr>
                <a:srgbClr val="000000"/>
              </a:buClr>
              <a:buSzPts val="1200"/>
              <a:buChar char="●"/>
              <a:defRPr>
                <a:solidFill>
                  <a:srgbClr val="000000"/>
                </a:solidFill>
              </a:defRPr>
            </a:lvl4pPr>
            <a:lvl5pPr indent="-304800" lvl="4" marL="2286000" rtl="0">
              <a:spcBef>
                <a:spcPts val="1600"/>
              </a:spcBef>
              <a:spcAft>
                <a:spcPts val="0"/>
              </a:spcAft>
              <a:buClr>
                <a:srgbClr val="000000"/>
              </a:buClr>
              <a:buSzPts val="1200"/>
              <a:buChar char="○"/>
              <a:defRPr>
                <a:solidFill>
                  <a:srgbClr val="000000"/>
                </a:solidFill>
              </a:defRPr>
            </a:lvl5pPr>
            <a:lvl6pPr indent="-304800" lvl="5" marL="2743200" rtl="0">
              <a:spcBef>
                <a:spcPts val="1600"/>
              </a:spcBef>
              <a:spcAft>
                <a:spcPts val="0"/>
              </a:spcAft>
              <a:buClr>
                <a:srgbClr val="000000"/>
              </a:buClr>
              <a:buSzPts val="1200"/>
              <a:buChar char="■"/>
              <a:defRPr>
                <a:solidFill>
                  <a:srgbClr val="000000"/>
                </a:solidFill>
              </a:defRPr>
            </a:lvl6pPr>
            <a:lvl7pPr indent="-304800" lvl="6" marL="3200400" rtl="0">
              <a:spcBef>
                <a:spcPts val="1600"/>
              </a:spcBef>
              <a:spcAft>
                <a:spcPts val="0"/>
              </a:spcAft>
              <a:buClr>
                <a:srgbClr val="000000"/>
              </a:buClr>
              <a:buSzPts val="1200"/>
              <a:buChar char="●"/>
              <a:defRPr>
                <a:solidFill>
                  <a:srgbClr val="000000"/>
                </a:solidFill>
              </a:defRPr>
            </a:lvl7pPr>
            <a:lvl8pPr indent="-304800" lvl="7" marL="3657600" rtl="0">
              <a:spcBef>
                <a:spcPts val="1600"/>
              </a:spcBef>
              <a:spcAft>
                <a:spcPts val="0"/>
              </a:spcAft>
              <a:buClr>
                <a:srgbClr val="000000"/>
              </a:buClr>
              <a:buSzPts val="1200"/>
              <a:buChar char="○"/>
              <a:defRPr>
                <a:solidFill>
                  <a:srgbClr val="000000"/>
                </a:solidFill>
              </a:defRPr>
            </a:lvl8pPr>
            <a:lvl9pPr indent="-304800" lvl="8" marL="4114800" rtl="0">
              <a:spcBef>
                <a:spcPts val="1600"/>
              </a:spcBef>
              <a:spcAft>
                <a:spcPts val="1600"/>
              </a:spcAft>
              <a:buClr>
                <a:srgbClr val="000000"/>
              </a:buClr>
              <a:buSzPts val="1200"/>
              <a:buChar char="■"/>
              <a:defRPr>
                <a:solidFill>
                  <a:srgbClr val="000000"/>
                </a:solidFill>
              </a:defRPr>
            </a:lvl9pPr>
          </a:lstStyle>
          <a:p/>
        </p:txBody>
      </p:sp>
      <p:sp>
        <p:nvSpPr>
          <p:cNvPr id="110" name="Google Shape;110;p20"/>
          <p:cNvSpPr txBox="1"/>
          <p:nvPr>
            <p:ph type="ctrTitle"/>
          </p:nvPr>
        </p:nvSpPr>
        <p:spPr>
          <a:xfrm rot="5400000">
            <a:off x="6923109" y="1407498"/>
            <a:ext cx="24498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_12">
    <p:spTree>
      <p:nvGrpSpPr>
        <p:cNvPr id="11" name="Shape 11"/>
        <p:cNvGrpSpPr/>
        <p:nvPr/>
      </p:nvGrpSpPr>
      <p:grpSpPr>
        <a:xfrm>
          <a:off x="0" y="0"/>
          <a:ext cx="0" cy="0"/>
          <a:chOff x="0" y="0"/>
          <a:chExt cx="0" cy="0"/>
        </a:xfrm>
      </p:grpSpPr>
      <p:sp>
        <p:nvSpPr>
          <p:cNvPr id="12" name="Google Shape;12;p3"/>
          <p:cNvSpPr txBox="1"/>
          <p:nvPr>
            <p:ph type="ctrTitle"/>
          </p:nvPr>
        </p:nvSpPr>
        <p:spPr>
          <a:xfrm>
            <a:off x="3423902" y="387473"/>
            <a:ext cx="22518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3" name="Google Shape;13;p3"/>
          <p:cNvSpPr txBox="1"/>
          <p:nvPr>
            <p:ph idx="1" type="subTitle"/>
          </p:nvPr>
        </p:nvSpPr>
        <p:spPr>
          <a:xfrm>
            <a:off x="3423900" y="802521"/>
            <a:ext cx="19065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4" name="Google Shape;14;p3"/>
          <p:cNvSpPr txBox="1"/>
          <p:nvPr>
            <p:ph hasCustomPrompt="1" idx="2" type="title"/>
          </p:nvPr>
        </p:nvSpPr>
        <p:spPr>
          <a:xfrm>
            <a:off x="2023007" y="654113"/>
            <a:ext cx="1739100" cy="577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5" name="Google Shape;15;p3"/>
          <p:cNvSpPr txBox="1"/>
          <p:nvPr>
            <p:ph idx="3" type="ctrTitle"/>
          </p:nvPr>
        </p:nvSpPr>
        <p:spPr>
          <a:xfrm>
            <a:off x="3425264" y="1224286"/>
            <a:ext cx="22518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6" name="Google Shape;16;p3"/>
          <p:cNvSpPr txBox="1"/>
          <p:nvPr>
            <p:ph idx="4" type="subTitle"/>
          </p:nvPr>
        </p:nvSpPr>
        <p:spPr>
          <a:xfrm>
            <a:off x="3425259" y="1638859"/>
            <a:ext cx="19767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7" name="Google Shape;17;p3"/>
          <p:cNvSpPr txBox="1"/>
          <p:nvPr>
            <p:ph hasCustomPrompt="1" idx="5" type="title"/>
          </p:nvPr>
        </p:nvSpPr>
        <p:spPr>
          <a:xfrm>
            <a:off x="2023007" y="1488788"/>
            <a:ext cx="1615200" cy="577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8" name="Google Shape;18;p3"/>
          <p:cNvSpPr txBox="1"/>
          <p:nvPr>
            <p:ph idx="6" type="ctrTitle"/>
          </p:nvPr>
        </p:nvSpPr>
        <p:spPr>
          <a:xfrm>
            <a:off x="3427999" y="2061098"/>
            <a:ext cx="22518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9" name="Google Shape;19;p3"/>
          <p:cNvSpPr txBox="1"/>
          <p:nvPr>
            <p:ph idx="7" type="subTitle"/>
          </p:nvPr>
        </p:nvSpPr>
        <p:spPr>
          <a:xfrm>
            <a:off x="3427997" y="2475197"/>
            <a:ext cx="19065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20" name="Google Shape;20;p3"/>
          <p:cNvSpPr txBox="1"/>
          <p:nvPr>
            <p:ph hasCustomPrompt="1" idx="8" type="title"/>
          </p:nvPr>
        </p:nvSpPr>
        <p:spPr>
          <a:xfrm>
            <a:off x="2023007" y="2323463"/>
            <a:ext cx="1573500" cy="577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21" name="Google Shape;21;p3"/>
          <p:cNvSpPr txBox="1"/>
          <p:nvPr>
            <p:ph idx="9" type="ctrTitle"/>
          </p:nvPr>
        </p:nvSpPr>
        <p:spPr>
          <a:xfrm rot="5400000">
            <a:off x="6601629" y="1646270"/>
            <a:ext cx="29133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22" name="Google Shape;22;p3"/>
          <p:cNvSpPr txBox="1"/>
          <p:nvPr>
            <p:ph idx="13" type="ctrTitle"/>
          </p:nvPr>
        </p:nvSpPr>
        <p:spPr>
          <a:xfrm>
            <a:off x="3427999" y="2897911"/>
            <a:ext cx="22518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23" name="Google Shape;23;p3"/>
          <p:cNvSpPr txBox="1"/>
          <p:nvPr>
            <p:ph idx="14" type="subTitle"/>
          </p:nvPr>
        </p:nvSpPr>
        <p:spPr>
          <a:xfrm>
            <a:off x="3427997" y="3311534"/>
            <a:ext cx="19065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24" name="Google Shape;24;p3"/>
          <p:cNvSpPr txBox="1"/>
          <p:nvPr>
            <p:ph hasCustomPrompt="1" idx="15" type="title"/>
          </p:nvPr>
        </p:nvSpPr>
        <p:spPr>
          <a:xfrm>
            <a:off x="2023007" y="3158138"/>
            <a:ext cx="1573500" cy="577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25" name="Google Shape;25;p3"/>
          <p:cNvSpPr txBox="1"/>
          <p:nvPr>
            <p:ph idx="16" type="ctrTitle"/>
          </p:nvPr>
        </p:nvSpPr>
        <p:spPr>
          <a:xfrm>
            <a:off x="3427999" y="3734723"/>
            <a:ext cx="22518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26" name="Google Shape;26;p3"/>
          <p:cNvSpPr txBox="1"/>
          <p:nvPr>
            <p:ph idx="17" type="subTitle"/>
          </p:nvPr>
        </p:nvSpPr>
        <p:spPr>
          <a:xfrm>
            <a:off x="3427997" y="4147872"/>
            <a:ext cx="19065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27" name="Google Shape;27;p3"/>
          <p:cNvSpPr txBox="1"/>
          <p:nvPr>
            <p:ph hasCustomPrompt="1" idx="18" type="title"/>
          </p:nvPr>
        </p:nvSpPr>
        <p:spPr>
          <a:xfrm>
            <a:off x="2023007" y="3992813"/>
            <a:ext cx="1573500" cy="577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sources">
  <p:cSld name="CUSTOM_25_1">
    <p:spTree>
      <p:nvGrpSpPr>
        <p:cNvPr id="111" name="Shape 111"/>
        <p:cNvGrpSpPr/>
        <p:nvPr/>
      </p:nvGrpSpPr>
      <p:grpSpPr>
        <a:xfrm>
          <a:off x="0" y="0"/>
          <a:ext cx="0" cy="0"/>
          <a:chOff x="0" y="0"/>
          <a:chExt cx="0" cy="0"/>
        </a:xfrm>
      </p:grpSpPr>
      <p:sp>
        <p:nvSpPr>
          <p:cNvPr id="112" name="Google Shape;112;p21"/>
          <p:cNvSpPr txBox="1"/>
          <p:nvPr>
            <p:ph idx="1" type="body"/>
          </p:nvPr>
        </p:nvSpPr>
        <p:spPr>
          <a:xfrm>
            <a:off x="642050" y="1277550"/>
            <a:ext cx="5308200" cy="14760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Clr>
                <a:srgbClr val="000000"/>
              </a:buClr>
              <a:buSzPts val="1200"/>
              <a:buChar char="●"/>
              <a:defRPr>
                <a:solidFill>
                  <a:srgbClr val="000000"/>
                </a:solidFill>
              </a:defRPr>
            </a:lvl1pPr>
            <a:lvl2pPr indent="-304800" lvl="1" marL="914400" rtl="0">
              <a:spcBef>
                <a:spcPts val="1600"/>
              </a:spcBef>
              <a:spcAft>
                <a:spcPts val="0"/>
              </a:spcAft>
              <a:buClr>
                <a:srgbClr val="000000"/>
              </a:buClr>
              <a:buSzPts val="1200"/>
              <a:buChar char="○"/>
              <a:defRPr>
                <a:solidFill>
                  <a:srgbClr val="000000"/>
                </a:solidFill>
              </a:defRPr>
            </a:lvl2pPr>
            <a:lvl3pPr indent="-304800" lvl="2" marL="1371600" rtl="0">
              <a:spcBef>
                <a:spcPts val="1600"/>
              </a:spcBef>
              <a:spcAft>
                <a:spcPts val="0"/>
              </a:spcAft>
              <a:buClr>
                <a:srgbClr val="000000"/>
              </a:buClr>
              <a:buSzPts val="1200"/>
              <a:buChar char="■"/>
              <a:defRPr>
                <a:solidFill>
                  <a:srgbClr val="000000"/>
                </a:solidFill>
              </a:defRPr>
            </a:lvl3pPr>
            <a:lvl4pPr indent="-304800" lvl="3" marL="1828800" rtl="0">
              <a:spcBef>
                <a:spcPts val="1600"/>
              </a:spcBef>
              <a:spcAft>
                <a:spcPts val="0"/>
              </a:spcAft>
              <a:buClr>
                <a:srgbClr val="000000"/>
              </a:buClr>
              <a:buSzPts val="1200"/>
              <a:buChar char="●"/>
              <a:defRPr>
                <a:solidFill>
                  <a:srgbClr val="000000"/>
                </a:solidFill>
              </a:defRPr>
            </a:lvl4pPr>
            <a:lvl5pPr indent="-304800" lvl="4" marL="2286000" rtl="0">
              <a:spcBef>
                <a:spcPts val="1600"/>
              </a:spcBef>
              <a:spcAft>
                <a:spcPts val="0"/>
              </a:spcAft>
              <a:buClr>
                <a:srgbClr val="000000"/>
              </a:buClr>
              <a:buSzPts val="1200"/>
              <a:buChar char="○"/>
              <a:defRPr>
                <a:solidFill>
                  <a:srgbClr val="000000"/>
                </a:solidFill>
              </a:defRPr>
            </a:lvl5pPr>
            <a:lvl6pPr indent="-304800" lvl="5" marL="2743200" rtl="0">
              <a:spcBef>
                <a:spcPts val="1600"/>
              </a:spcBef>
              <a:spcAft>
                <a:spcPts val="0"/>
              </a:spcAft>
              <a:buClr>
                <a:srgbClr val="000000"/>
              </a:buClr>
              <a:buSzPts val="1200"/>
              <a:buChar char="■"/>
              <a:defRPr>
                <a:solidFill>
                  <a:srgbClr val="000000"/>
                </a:solidFill>
              </a:defRPr>
            </a:lvl6pPr>
            <a:lvl7pPr indent="-304800" lvl="6" marL="3200400" rtl="0">
              <a:spcBef>
                <a:spcPts val="1600"/>
              </a:spcBef>
              <a:spcAft>
                <a:spcPts val="0"/>
              </a:spcAft>
              <a:buClr>
                <a:srgbClr val="000000"/>
              </a:buClr>
              <a:buSzPts val="1200"/>
              <a:buChar char="●"/>
              <a:defRPr>
                <a:solidFill>
                  <a:srgbClr val="000000"/>
                </a:solidFill>
              </a:defRPr>
            </a:lvl7pPr>
            <a:lvl8pPr indent="-304800" lvl="7" marL="3657600" rtl="0">
              <a:spcBef>
                <a:spcPts val="1600"/>
              </a:spcBef>
              <a:spcAft>
                <a:spcPts val="0"/>
              </a:spcAft>
              <a:buClr>
                <a:srgbClr val="000000"/>
              </a:buClr>
              <a:buSzPts val="1200"/>
              <a:buChar char="○"/>
              <a:defRPr>
                <a:solidFill>
                  <a:srgbClr val="000000"/>
                </a:solidFill>
              </a:defRPr>
            </a:lvl8pPr>
            <a:lvl9pPr indent="-304800" lvl="8" marL="4114800" rtl="0">
              <a:spcBef>
                <a:spcPts val="1600"/>
              </a:spcBef>
              <a:spcAft>
                <a:spcPts val="1600"/>
              </a:spcAft>
              <a:buClr>
                <a:srgbClr val="000000"/>
              </a:buClr>
              <a:buSzPts val="1200"/>
              <a:buChar char="■"/>
              <a:defRPr>
                <a:solidFill>
                  <a:srgbClr val="000000"/>
                </a:solidFill>
              </a:defRPr>
            </a:lvl9pPr>
          </a:lstStyle>
          <a:p/>
        </p:txBody>
      </p:sp>
      <p:sp>
        <p:nvSpPr>
          <p:cNvPr id="113" name="Google Shape;113;p21"/>
          <p:cNvSpPr txBox="1"/>
          <p:nvPr>
            <p:ph type="ctrTitle"/>
          </p:nvPr>
        </p:nvSpPr>
        <p:spPr>
          <a:xfrm rot="5400000">
            <a:off x="6923109" y="1407498"/>
            <a:ext cx="24498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114" name="Google Shape;114;p21"/>
          <p:cNvSpPr txBox="1"/>
          <p:nvPr>
            <p:ph idx="2" type="subTitle"/>
          </p:nvPr>
        </p:nvSpPr>
        <p:spPr>
          <a:xfrm>
            <a:off x="642050" y="540000"/>
            <a:ext cx="4655400" cy="960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Clr>
                <a:schemeClr val="lt1"/>
              </a:buClr>
              <a:buSzPts val="1200"/>
              <a:buNone/>
              <a:defRPr>
                <a:solidFill>
                  <a:schemeClr val="lt1"/>
                </a:solidFill>
              </a:defRPr>
            </a:lvl2pPr>
            <a:lvl3pPr lvl="2" rtl="0">
              <a:lnSpc>
                <a:spcPct val="100000"/>
              </a:lnSpc>
              <a:spcBef>
                <a:spcPts val="0"/>
              </a:spcBef>
              <a:spcAft>
                <a:spcPts val="0"/>
              </a:spcAft>
              <a:buClr>
                <a:schemeClr val="lt1"/>
              </a:buClr>
              <a:buSzPts val="1200"/>
              <a:buNone/>
              <a:defRPr>
                <a:solidFill>
                  <a:schemeClr val="lt1"/>
                </a:solidFill>
              </a:defRPr>
            </a:lvl3pPr>
            <a:lvl4pPr lvl="3" rtl="0">
              <a:lnSpc>
                <a:spcPct val="100000"/>
              </a:lnSpc>
              <a:spcBef>
                <a:spcPts val="0"/>
              </a:spcBef>
              <a:spcAft>
                <a:spcPts val="0"/>
              </a:spcAft>
              <a:buClr>
                <a:schemeClr val="lt1"/>
              </a:buClr>
              <a:buSzPts val="1200"/>
              <a:buNone/>
              <a:defRPr>
                <a:solidFill>
                  <a:schemeClr val="lt1"/>
                </a:solidFill>
              </a:defRPr>
            </a:lvl4pPr>
            <a:lvl5pPr lvl="4" rtl="0">
              <a:lnSpc>
                <a:spcPct val="100000"/>
              </a:lnSpc>
              <a:spcBef>
                <a:spcPts val="0"/>
              </a:spcBef>
              <a:spcAft>
                <a:spcPts val="0"/>
              </a:spcAft>
              <a:buClr>
                <a:schemeClr val="lt1"/>
              </a:buClr>
              <a:buSzPts val="1200"/>
              <a:buNone/>
              <a:defRPr>
                <a:solidFill>
                  <a:schemeClr val="lt1"/>
                </a:solidFill>
              </a:defRPr>
            </a:lvl5pPr>
            <a:lvl6pPr lvl="5" rtl="0">
              <a:lnSpc>
                <a:spcPct val="100000"/>
              </a:lnSpc>
              <a:spcBef>
                <a:spcPts val="0"/>
              </a:spcBef>
              <a:spcAft>
                <a:spcPts val="0"/>
              </a:spcAft>
              <a:buClr>
                <a:schemeClr val="lt1"/>
              </a:buClr>
              <a:buSzPts val="1200"/>
              <a:buNone/>
              <a:defRPr>
                <a:solidFill>
                  <a:schemeClr val="lt1"/>
                </a:solidFill>
              </a:defRPr>
            </a:lvl6pPr>
            <a:lvl7pPr lvl="6" rtl="0">
              <a:lnSpc>
                <a:spcPct val="100000"/>
              </a:lnSpc>
              <a:spcBef>
                <a:spcPts val="0"/>
              </a:spcBef>
              <a:spcAft>
                <a:spcPts val="0"/>
              </a:spcAft>
              <a:buClr>
                <a:schemeClr val="lt1"/>
              </a:buClr>
              <a:buSzPts val="1200"/>
              <a:buNone/>
              <a:defRPr>
                <a:solidFill>
                  <a:schemeClr val="lt1"/>
                </a:solidFill>
              </a:defRPr>
            </a:lvl7pPr>
            <a:lvl8pPr lvl="7" rtl="0">
              <a:lnSpc>
                <a:spcPct val="100000"/>
              </a:lnSpc>
              <a:spcBef>
                <a:spcPts val="0"/>
              </a:spcBef>
              <a:spcAft>
                <a:spcPts val="0"/>
              </a:spcAft>
              <a:buClr>
                <a:schemeClr val="lt1"/>
              </a:buClr>
              <a:buSzPts val="1200"/>
              <a:buNone/>
              <a:defRPr>
                <a:solidFill>
                  <a:schemeClr val="lt1"/>
                </a:solidFill>
              </a:defRPr>
            </a:lvl8pPr>
            <a:lvl9pPr lvl="8" rtl="0">
              <a:lnSpc>
                <a:spcPct val="100000"/>
              </a:lnSpc>
              <a:spcBef>
                <a:spcPts val="0"/>
              </a:spcBef>
              <a:spcAft>
                <a:spcPts val="0"/>
              </a:spcAft>
              <a:buClr>
                <a:schemeClr val="lt1"/>
              </a:buClr>
              <a:buSzPts val="1200"/>
              <a:buNone/>
              <a:defRPr>
                <a:solidFill>
                  <a:schemeClr val="lt1"/>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1">
  <p:cSld name="CUSTOM_13">
    <p:spTree>
      <p:nvGrpSpPr>
        <p:cNvPr id="28" name="Shape 28"/>
        <p:cNvGrpSpPr/>
        <p:nvPr/>
      </p:nvGrpSpPr>
      <p:grpSpPr>
        <a:xfrm>
          <a:off x="0" y="0"/>
          <a:ext cx="0" cy="0"/>
          <a:chOff x="0" y="0"/>
          <a:chExt cx="0" cy="0"/>
        </a:xfrm>
      </p:grpSpPr>
      <p:sp>
        <p:nvSpPr>
          <p:cNvPr id="29" name="Google Shape;29;p4"/>
          <p:cNvSpPr txBox="1"/>
          <p:nvPr>
            <p:ph type="title"/>
          </p:nvPr>
        </p:nvSpPr>
        <p:spPr>
          <a:xfrm>
            <a:off x="672375" y="1432475"/>
            <a:ext cx="3498000" cy="896700"/>
          </a:xfrm>
          <a:prstGeom prst="rect">
            <a:avLst/>
          </a:prstGeom>
        </p:spPr>
        <p:txBody>
          <a:bodyPr anchorCtr="0" anchor="ctr" bIns="91425" lIns="91425" spcFirstLastPara="1" rIns="91425" wrap="square" tIns="91425">
            <a:noAutofit/>
          </a:bodyPr>
          <a:lstStyle>
            <a:lvl1pPr lvl="0" rtl="0" algn="r">
              <a:spcBef>
                <a:spcPts val="0"/>
              </a:spcBef>
              <a:spcAft>
                <a:spcPts val="0"/>
              </a:spcAft>
              <a:buClr>
                <a:srgbClr val="000000"/>
              </a:buClr>
              <a:buSzPts val="2800"/>
              <a:buNone/>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30" name="Google Shape;30;p4"/>
          <p:cNvSpPr txBox="1"/>
          <p:nvPr>
            <p:ph idx="1" type="subTitle"/>
          </p:nvPr>
        </p:nvSpPr>
        <p:spPr>
          <a:xfrm flipH="1">
            <a:off x="1667175" y="2154225"/>
            <a:ext cx="2503200" cy="11700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200"/>
              <a:buNone/>
              <a:defRPr/>
            </a:lvl1pPr>
            <a:lvl2pPr lvl="1" rtl="0">
              <a:lnSpc>
                <a:spcPct val="100000"/>
              </a:lnSpc>
              <a:spcBef>
                <a:spcPts val="0"/>
              </a:spcBef>
              <a:spcAft>
                <a:spcPts val="0"/>
              </a:spcAft>
              <a:buClr>
                <a:srgbClr val="000000"/>
              </a:buClr>
              <a:buSzPts val="2800"/>
              <a:buNone/>
              <a:defRPr sz="2800">
                <a:solidFill>
                  <a:srgbClr val="000000"/>
                </a:solidFill>
              </a:defRPr>
            </a:lvl2pPr>
            <a:lvl3pPr lvl="2" rtl="0">
              <a:lnSpc>
                <a:spcPct val="100000"/>
              </a:lnSpc>
              <a:spcBef>
                <a:spcPts val="0"/>
              </a:spcBef>
              <a:spcAft>
                <a:spcPts val="0"/>
              </a:spcAft>
              <a:buClr>
                <a:srgbClr val="000000"/>
              </a:buClr>
              <a:buSzPts val="2800"/>
              <a:buNone/>
              <a:defRPr sz="2800">
                <a:solidFill>
                  <a:srgbClr val="000000"/>
                </a:solidFill>
              </a:defRPr>
            </a:lvl3pPr>
            <a:lvl4pPr lvl="3" rtl="0">
              <a:lnSpc>
                <a:spcPct val="100000"/>
              </a:lnSpc>
              <a:spcBef>
                <a:spcPts val="0"/>
              </a:spcBef>
              <a:spcAft>
                <a:spcPts val="0"/>
              </a:spcAft>
              <a:buClr>
                <a:srgbClr val="000000"/>
              </a:buClr>
              <a:buSzPts val="2800"/>
              <a:buNone/>
              <a:defRPr sz="2800">
                <a:solidFill>
                  <a:srgbClr val="000000"/>
                </a:solidFill>
              </a:defRPr>
            </a:lvl4pPr>
            <a:lvl5pPr lvl="4" rtl="0">
              <a:lnSpc>
                <a:spcPct val="100000"/>
              </a:lnSpc>
              <a:spcBef>
                <a:spcPts val="0"/>
              </a:spcBef>
              <a:spcAft>
                <a:spcPts val="0"/>
              </a:spcAft>
              <a:buClr>
                <a:srgbClr val="000000"/>
              </a:buClr>
              <a:buSzPts val="2800"/>
              <a:buNone/>
              <a:defRPr sz="2800">
                <a:solidFill>
                  <a:srgbClr val="000000"/>
                </a:solidFill>
              </a:defRPr>
            </a:lvl5pPr>
            <a:lvl6pPr lvl="5" rtl="0">
              <a:lnSpc>
                <a:spcPct val="100000"/>
              </a:lnSpc>
              <a:spcBef>
                <a:spcPts val="0"/>
              </a:spcBef>
              <a:spcAft>
                <a:spcPts val="0"/>
              </a:spcAft>
              <a:buClr>
                <a:srgbClr val="000000"/>
              </a:buClr>
              <a:buSzPts val="2800"/>
              <a:buNone/>
              <a:defRPr sz="2800">
                <a:solidFill>
                  <a:srgbClr val="000000"/>
                </a:solidFill>
              </a:defRPr>
            </a:lvl6pPr>
            <a:lvl7pPr lvl="6" rtl="0">
              <a:lnSpc>
                <a:spcPct val="100000"/>
              </a:lnSpc>
              <a:spcBef>
                <a:spcPts val="0"/>
              </a:spcBef>
              <a:spcAft>
                <a:spcPts val="0"/>
              </a:spcAft>
              <a:buClr>
                <a:srgbClr val="000000"/>
              </a:buClr>
              <a:buSzPts val="2800"/>
              <a:buNone/>
              <a:defRPr sz="2800">
                <a:solidFill>
                  <a:srgbClr val="000000"/>
                </a:solidFill>
              </a:defRPr>
            </a:lvl7pPr>
            <a:lvl8pPr lvl="7" rtl="0">
              <a:lnSpc>
                <a:spcPct val="100000"/>
              </a:lnSpc>
              <a:spcBef>
                <a:spcPts val="0"/>
              </a:spcBef>
              <a:spcAft>
                <a:spcPts val="0"/>
              </a:spcAft>
              <a:buClr>
                <a:srgbClr val="000000"/>
              </a:buClr>
              <a:buSzPts val="2800"/>
              <a:buNone/>
              <a:defRPr sz="2800">
                <a:solidFill>
                  <a:srgbClr val="000000"/>
                </a:solidFill>
              </a:defRPr>
            </a:lvl8pPr>
            <a:lvl9pPr lvl="8" rtl="0">
              <a:lnSpc>
                <a:spcPct val="100000"/>
              </a:lnSpc>
              <a:spcBef>
                <a:spcPts val="0"/>
              </a:spcBef>
              <a:spcAft>
                <a:spcPts val="0"/>
              </a:spcAft>
              <a:buClr>
                <a:srgbClr val="000000"/>
              </a:buClr>
              <a:buSzPts val="2800"/>
              <a:buNone/>
              <a:defRPr sz="2800">
                <a:solidFill>
                  <a:srgbClr val="000000"/>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columns 1">
  <p:cSld name="CUSTOM_27_1_1">
    <p:spTree>
      <p:nvGrpSpPr>
        <p:cNvPr id="31" name="Shape 31"/>
        <p:cNvGrpSpPr/>
        <p:nvPr/>
      </p:nvGrpSpPr>
      <p:grpSpPr>
        <a:xfrm>
          <a:off x="0" y="0"/>
          <a:ext cx="0" cy="0"/>
          <a:chOff x="0" y="0"/>
          <a:chExt cx="0" cy="0"/>
        </a:xfrm>
      </p:grpSpPr>
      <p:sp>
        <p:nvSpPr>
          <p:cNvPr id="32" name="Google Shape;32;p5"/>
          <p:cNvSpPr txBox="1"/>
          <p:nvPr>
            <p:ph type="ctrTitle"/>
          </p:nvPr>
        </p:nvSpPr>
        <p:spPr>
          <a:xfrm>
            <a:off x="631875" y="842025"/>
            <a:ext cx="28713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33" name="Google Shape;33;p5"/>
          <p:cNvSpPr txBox="1"/>
          <p:nvPr>
            <p:ph idx="1" type="subTitle"/>
          </p:nvPr>
        </p:nvSpPr>
        <p:spPr>
          <a:xfrm>
            <a:off x="631884" y="1410841"/>
            <a:ext cx="2480700" cy="537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34" name="Google Shape;34;p5"/>
          <p:cNvSpPr txBox="1"/>
          <p:nvPr>
            <p:ph idx="2" type="ctrTitle"/>
          </p:nvPr>
        </p:nvSpPr>
        <p:spPr>
          <a:xfrm>
            <a:off x="4213664" y="842025"/>
            <a:ext cx="26979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35" name="Google Shape;35;p5"/>
          <p:cNvSpPr txBox="1"/>
          <p:nvPr>
            <p:ph idx="3" type="subTitle"/>
          </p:nvPr>
        </p:nvSpPr>
        <p:spPr>
          <a:xfrm>
            <a:off x="4213664" y="1410841"/>
            <a:ext cx="2586000" cy="745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36" name="Google Shape;36;p5"/>
          <p:cNvSpPr txBox="1"/>
          <p:nvPr>
            <p:ph idx="4" type="ctrTitle"/>
          </p:nvPr>
        </p:nvSpPr>
        <p:spPr>
          <a:xfrm>
            <a:off x="631883" y="3331927"/>
            <a:ext cx="28713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37" name="Google Shape;37;p5"/>
          <p:cNvSpPr txBox="1"/>
          <p:nvPr>
            <p:ph idx="5" type="subTitle"/>
          </p:nvPr>
        </p:nvSpPr>
        <p:spPr>
          <a:xfrm>
            <a:off x="631884" y="3914208"/>
            <a:ext cx="2480700" cy="946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38" name="Google Shape;38;p5"/>
          <p:cNvSpPr txBox="1"/>
          <p:nvPr>
            <p:ph idx="6" type="ctrTitle"/>
          </p:nvPr>
        </p:nvSpPr>
        <p:spPr>
          <a:xfrm rot="5400000">
            <a:off x="6685437" y="1646270"/>
            <a:ext cx="29133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39" name="Google Shape;39;p5"/>
          <p:cNvSpPr txBox="1"/>
          <p:nvPr>
            <p:ph idx="7" type="ctrTitle"/>
          </p:nvPr>
        </p:nvSpPr>
        <p:spPr>
          <a:xfrm>
            <a:off x="4213664" y="3331934"/>
            <a:ext cx="25860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40" name="Google Shape;40;p5"/>
          <p:cNvSpPr txBox="1"/>
          <p:nvPr>
            <p:ph idx="8" type="subTitle"/>
          </p:nvPr>
        </p:nvSpPr>
        <p:spPr>
          <a:xfrm>
            <a:off x="4213664" y="3914208"/>
            <a:ext cx="2586000" cy="745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1">
  <p:cSld name="CUSTOM_27">
    <p:spTree>
      <p:nvGrpSpPr>
        <p:cNvPr id="41" name="Shape 41"/>
        <p:cNvGrpSpPr/>
        <p:nvPr/>
      </p:nvGrpSpPr>
      <p:grpSpPr>
        <a:xfrm>
          <a:off x="0" y="0"/>
          <a:ext cx="0" cy="0"/>
          <a:chOff x="0" y="0"/>
          <a:chExt cx="0" cy="0"/>
        </a:xfrm>
      </p:grpSpPr>
      <p:sp>
        <p:nvSpPr>
          <p:cNvPr id="42" name="Google Shape;42;p6"/>
          <p:cNvSpPr txBox="1"/>
          <p:nvPr>
            <p:ph type="ctrTitle"/>
          </p:nvPr>
        </p:nvSpPr>
        <p:spPr>
          <a:xfrm>
            <a:off x="4921575" y="2993035"/>
            <a:ext cx="18282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p:txBody>
      </p:sp>
      <p:sp>
        <p:nvSpPr>
          <p:cNvPr id="43" name="Google Shape;43;p6"/>
          <p:cNvSpPr txBox="1"/>
          <p:nvPr>
            <p:ph idx="1" type="subTitle"/>
          </p:nvPr>
        </p:nvSpPr>
        <p:spPr>
          <a:xfrm>
            <a:off x="4921575" y="3553810"/>
            <a:ext cx="1522200" cy="946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solidFill>
                  <a:srgbClr val="000000"/>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44" name="Google Shape;44;p6"/>
          <p:cNvSpPr txBox="1"/>
          <p:nvPr>
            <p:ph idx="2" type="ctrTitle"/>
          </p:nvPr>
        </p:nvSpPr>
        <p:spPr>
          <a:xfrm>
            <a:off x="906139" y="2993035"/>
            <a:ext cx="18282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p:txBody>
      </p:sp>
      <p:sp>
        <p:nvSpPr>
          <p:cNvPr id="45" name="Google Shape;45;p6"/>
          <p:cNvSpPr txBox="1"/>
          <p:nvPr>
            <p:ph idx="3" type="subTitle"/>
          </p:nvPr>
        </p:nvSpPr>
        <p:spPr>
          <a:xfrm>
            <a:off x="906139" y="3553810"/>
            <a:ext cx="1522200" cy="946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solidFill>
                  <a:srgbClr val="000000"/>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46" name="Google Shape;46;p6"/>
          <p:cNvSpPr txBox="1"/>
          <p:nvPr>
            <p:ph idx="4" type="ctrTitle"/>
          </p:nvPr>
        </p:nvSpPr>
        <p:spPr>
          <a:xfrm rot="5400000">
            <a:off x="6685437" y="1646270"/>
            <a:ext cx="29133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47" name="Google Shape;47;p6"/>
          <p:cNvSpPr txBox="1"/>
          <p:nvPr>
            <p:ph idx="5" type="ctrTitle"/>
          </p:nvPr>
        </p:nvSpPr>
        <p:spPr>
          <a:xfrm>
            <a:off x="2928557" y="2993035"/>
            <a:ext cx="17988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p:txBody>
      </p:sp>
      <p:sp>
        <p:nvSpPr>
          <p:cNvPr id="48" name="Google Shape;48;p6"/>
          <p:cNvSpPr txBox="1"/>
          <p:nvPr>
            <p:ph idx="6" type="subTitle"/>
          </p:nvPr>
        </p:nvSpPr>
        <p:spPr>
          <a:xfrm>
            <a:off x="2928550" y="3553810"/>
            <a:ext cx="1476300" cy="946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solidFill>
                  <a:srgbClr val="000000"/>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2">
  <p:cSld name="CUSTOM_14">
    <p:spTree>
      <p:nvGrpSpPr>
        <p:cNvPr id="49" name="Shape 49"/>
        <p:cNvGrpSpPr/>
        <p:nvPr/>
      </p:nvGrpSpPr>
      <p:grpSpPr>
        <a:xfrm>
          <a:off x="0" y="0"/>
          <a:ext cx="0" cy="0"/>
          <a:chOff x="0" y="0"/>
          <a:chExt cx="0" cy="0"/>
        </a:xfrm>
      </p:grpSpPr>
      <p:sp>
        <p:nvSpPr>
          <p:cNvPr id="50" name="Google Shape;50;p7"/>
          <p:cNvSpPr txBox="1"/>
          <p:nvPr>
            <p:ph type="ctrTitle"/>
          </p:nvPr>
        </p:nvSpPr>
        <p:spPr>
          <a:xfrm>
            <a:off x="5432000" y="710675"/>
            <a:ext cx="2888100" cy="2054100"/>
          </a:xfrm>
          <a:prstGeom prst="rect">
            <a:avLst/>
          </a:prstGeom>
        </p:spPr>
        <p:txBody>
          <a:bodyPr anchorCtr="0" anchor="b" bIns="91425" lIns="91425" spcFirstLastPara="1" rIns="91425" wrap="square" tIns="91425">
            <a:noAutofit/>
          </a:bodyPr>
          <a:lstStyle>
            <a:lvl1pPr lvl="0" rtl="0" algn="r">
              <a:spcBef>
                <a:spcPts val="0"/>
              </a:spcBef>
              <a:spcAft>
                <a:spcPts val="0"/>
              </a:spcAft>
              <a:buSzPts val="2800"/>
              <a:buNone/>
              <a:defRPr/>
            </a:lvl1pPr>
            <a:lvl2pPr lvl="1" rtl="0" algn="r">
              <a:spcBef>
                <a:spcPts val="0"/>
              </a:spcBef>
              <a:spcAft>
                <a:spcPts val="0"/>
              </a:spcAft>
              <a:buClr>
                <a:srgbClr val="000000"/>
              </a:buClr>
              <a:buSzPts val="1600"/>
              <a:buNone/>
              <a:defRPr sz="1600">
                <a:solidFill>
                  <a:srgbClr val="000000"/>
                </a:solidFill>
              </a:defRPr>
            </a:lvl2pPr>
            <a:lvl3pPr lvl="2" rtl="0" algn="r">
              <a:spcBef>
                <a:spcPts val="0"/>
              </a:spcBef>
              <a:spcAft>
                <a:spcPts val="0"/>
              </a:spcAft>
              <a:buClr>
                <a:srgbClr val="000000"/>
              </a:buClr>
              <a:buSzPts val="1600"/>
              <a:buNone/>
              <a:defRPr sz="1600">
                <a:solidFill>
                  <a:srgbClr val="000000"/>
                </a:solidFill>
              </a:defRPr>
            </a:lvl3pPr>
            <a:lvl4pPr lvl="3" rtl="0" algn="r">
              <a:spcBef>
                <a:spcPts val="0"/>
              </a:spcBef>
              <a:spcAft>
                <a:spcPts val="0"/>
              </a:spcAft>
              <a:buClr>
                <a:srgbClr val="000000"/>
              </a:buClr>
              <a:buSzPts val="1600"/>
              <a:buNone/>
              <a:defRPr sz="1600">
                <a:solidFill>
                  <a:srgbClr val="000000"/>
                </a:solidFill>
              </a:defRPr>
            </a:lvl4pPr>
            <a:lvl5pPr lvl="4" rtl="0" algn="r">
              <a:spcBef>
                <a:spcPts val="0"/>
              </a:spcBef>
              <a:spcAft>
                <a:spcPts val="0"/>
              </a:spcAft>
              <a:buClr>
                <a:srgbClr val="000000"/>
              </a:buClr>
              <a:buSzPts val="1600"/>
              <a:buNone/>
              <a:defRPr sz="1600">
                <a:solidFill>
                  <a:srgbClr val="000000"/>
                </a:solidFill>
              </a:defRPr>
            </a:lvl5pPr>
            <a:lvl6pPr lvl="5" rtl="0" algn="r">
              <a:spcBef>
                <a:spcPts val="0"/>
              </a:spcBef>
              <a:spcAft>
                <a:spcPts val="0"/>
              </a:spcAft>
              <a:buClr>
                <a:srgbClr val="000000"/>
              </a:buClr>
              <a:buSzPts val="1600"/>
              <a:buNone/>
              <a:defRPr sz="1600">
                <a:solidFill>
                  <a:srgbClr val="000000"/>
                </a:solidFill>
              </a:defRPr>
            </a:lvl6pPr>
            <a:lvl7pPr lvl="6" rtl="0" algn="r">
              <a:spcBef>
                <a:spcPts val="0"/>
              </a:spcBef>
              <a:spcAft>
                <a:spcPts val="0"/>
              </a:spcAft>
              <a:buClr>
                <a:srgbClr val="000000"/>
              </a:buClr>
              <a:buSzPts val="1600"/>
              <a:buNone/>
              <a:defRPr sz="1600">
                <a:solidFill>
                  <a:srgbClr val="000000"/>
                </a:solidFill>
              </a:defRPr>
            </a:lvl7pPr>
            <a:lvl8pPr lvl="7" rtl="0" algn="r">
              <a:spcBef>
                <a:spcPts val="0"/>
              </a:spcBef>
              <a:spcAft>
                <a:spcPts val="0"/>
              </a:spcAft>
              <a:buClr>
                <a:srgbClr val="000000"/>
              </a:buClr>
              <a:buSzPts val="1600"/>
              <a:buNone/>
              <a:defRPr sz="1600">
                <a:solidFill>
                  <a:srgbClr val="000000"/>
                </a:solidFill>
              </a:defRPr>
            </a:lvl8pPr>
            <a:lvl9pPr lvl="8" rtl="0" algn="r">
              <a:spcBef>
                <a:spcPts val="0"/>
              </a:spcBef>
              <a:spcAft>
                <a:spcPts val="0"/>
              </a:spcAft>
              <a:buClr>
                <a:srgbClr val="000000"/>
              </a:buClr>
              <a:buSzPts val="1600"/>
              <a:buNone/>
              <a:defRPr sz="1600">
                <a:solidFill>
                  <a:srgbClr val="000000"/>
                </a:solidFill>
              </a:defRPr>
            </a:lvl9pPr>
          </a:lstStyle>
          <a:p/>
        </p:txBody>
      </p:sp>
      <p:sp>
        <p:nvSpPr>
          <p:cNvPr id="51" name="Google Shape;51;p7"/>
          <p:cNvSpPr txBox="1"/>
          <p:nvPr>
            <p:ph idx="1" type="subTitle"/>
          </p:nvPr>
        </p:nvSpPr>
        <p:spPr>
          <a:xfrm>
            <a:off x="5363550" y="2724625"/>
            <a:ext cx="2956500" cy="1784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200"/>
              <a:buNone/>
              <a:defRPr/>
            </a:lvl1pPr>
            <a:lvl2pPr lvl="1" rtl="0" algn="r">
              <a:lnSpc>
                <a:spcPct val="100000"/>
              </a:lnSpc>
              <a:spcBef>
                <a:spcPts val="0"/>
              </a:spcBef>
              <a:spcAft>
                <a:spcPts val="0"/>
              </a:spcAft>
              <a:buSzPts val="1200"/>
              <a:buNone/>
              <a:defRPr/>
            </a:lvl2pPr>
            <a:lvl3pPr lvl="2" rtl="0" algn="r">
              <a:lnSpc>
                <a:spcPct val="100000"/>
              </a:lnSpc>
              <a:spcBef>
                <a:spcPts val="0"/>
              </a:spcBef>
              <a:spcAft>
                <a:spcPts val="0"/>
              </a:spcAft>
              <a:buSzPts val="1200"/>
              <a:buNone/>
              <a:defRPr/>
            </a:lvl3pPr>
            <a:lvl4pPr lvl="3" rtl="0" algn="r">
              <a:lnSpc>
                <a:spcPct val="100000"/>
              </a:lnSpc>
              <a:spcBef>
                <a:spcPts val="0"/>
              </a:spcBef>
              <a:spcAft>
                <a:spcPts val="0"/>
              </a:spcAft>
              <a:buSzPts val="1200"/>
              <a:buNone/>
              <a:defRPr/>
            </a:lvl4pPr>
            <a:lvl5pPr lvl="4" rtl="0" algn="r">
              <a:lnSpc>
                <a:spcPct val="100000"/>
              </a:lnSpc>
              <a:spcBef>
                <a:spcPts val="0"/>
              </a:spcBef>
              <a:spcAft>
                <a:spcPts val="0"/>
              </a:spcAft>
              <a:buSzPts val="1200"/>
              <a:buNone/>
              <a:defRPr/>
            </a:lvl5pPr>
            <a:lvl6pPr lvl="5" rtl="0" algn="r">
              <a:lnSpc>
                <a:spcPct val="100000"/>
              </a:lnSpc>
              <a:spcBef>
                <a:spcPts val="0"/>
              </a:spcBef>
              <a:spcAft>
                <a:spcPts val="0"/>
              </a:spcAft>
              <a:buSzPts val="1200"/>
              <a:buNone/>
              <a:defRPr/>
            </a:lvl6pPr>
            <a:lvl7pPr lvl="6" rtl="0" algn="r">
              <a:lnSpc>
                <a:spcPct val="100000"/>
              </a:lnSpc>
              <a:spcBef>
                <a:spcPts val="0"/>
              </a:spcBef>
              <a:spcAft>
                <a:spcPts val="0"/>
              </a:spcAft>
              <a:buSzPts val="1200"/>
              <a:buNone/>
              <a:defRPr/>
            </a:lvl7pPr>
            <a:lvl8pPr lvl="7" rtl="0" algn="r">
              <a:lnSpc>
                <a:spcPct val="100000"/>
              </a:lnSpc>
              <a:spcBef>
                <a:spcPts val="0"/>
              </a:spcBef>
              <a:spcAft>
                <a:spcPts val="0"/>
              </a:spcAft>
              <a:buSzPts val="1200"/>
              <a:buNone/>
              <a:defRPr/>
            </a:lvl8pPr>
            <a:lvl9pPr lvl="8" rtl="0" algn="r">
              <a:lnSpc>
                <a:spcPct val="100000"/>
              </a:lnSpc>
              <a:spcBef>
                <a:spcPts val="0"/>
              </a:spcBef>
              <a:spcAft>
                <a:spcPts val="0"/>
              </a:spcAft>
              <a:buSzPts val="12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28">
    <p:spTree>
      <p:nvGrpSpPr>
        <p:cNvPr id="52" name="Shape 52"/>
        <p:cNvGrpSpPr/>
        <p:nvPr/>
      </p:nvGrpSpPr>
      <p:grpSpPr>
        <a:xfrm>
          <a:off x="0" y="0"/>
          <a:ext cx="0" cy="0"/>
          <a:chOff x="0" y="0"/>
          <a:chExt cx="0" cy="0"/>
        </a:xfrm>
      </p:grpSpPr>
      <p:sp>
        <p:nvSpPr>
          <p:cNvPr id="53" name="Google Shape;53;p8"/>
          <p:cNvSpPr txBox="1"/>
          <p:nvPr>
            <p:ph idx="1" type="subTitle"/>
          </p:nvPr>
        </p:nvSpPr>
        <p:spPr>
          <a:xfrm>
            <a:off x="915175" y="3380775"/>
            <a:ext cx="3960600" cy="6318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54" name="Google Shape;54;p8"/>
          <p:cNvSpPr txBox="1"/>
          <p:nvPr>
            <p:ph idx="2" type="subTitle"/>
          </p:nvPr>
        </p:nvSpPr>
        <p:spPr>
          <a:xfrm>
            <a:off x="915175" y="4004575"/>
            <a:ext cx="1821000" cy="2130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a:latin typeface="Livvic"/>
                <a:ea typeface="Livvic"/>
                <a:cs typeface="Livvic"/>
                <a:sym typeface="Livvic"/>
              </a:defRPr>
            </a:lvl1pPr>
            <a:lvl2pPr lvl="1" rtl="0">
              <a:spcBef>
                <a:spcPts val="1600"/>
              </a:spcBef>
              <a:spcAft>
                <a:spcPts val="0"/>
              </a:spcAft>
              <a:buNone/>
              <a:defRPr b="1">
                <a:latin typeface="Livvic"/>
                <a:ea typeface="Livvic"/>
                <a:cs typeface="Livvic"/>
                <a:sym typeface="Livvic"/>
              </a:defRPr>
            </a:lvl2pPr>
            <a:lvl3pPr lvl="2" rtl="0">
              <a:spcBef>
                <a:spcPts val="1600"/>
              </a:spcBef>
              <a:spcAft>
                <a:spcPts val="0"/>
              </a:spcAft>
              <a:buNone/>
              <a:defRPr b="1">
                <a:latin typeface="Livvic"/>
                <a:ea typeface="Livvic"/>
                <a:cs typeface="Livvic"/>
                <a:sym typeface="Livvic"/>
              </a:defRPr>
            </a:lvl3pPr>
            <a:lvl4pPr lvl="3" rtl="0">
              <a:spcBef>
                <a:spcPts val="1600"/>
              </a:spcBef>
              <a:spcAft>
                <a:spcPts val="0"/>
              </a:spcAft>
              <a:buNone/>
              <a:defRPr b="1">
                <a:latin typeface="Livvic"/>
                <a:ea typeface="Livvic"/>
                <a:cs typeface="Livvic"/>
                <a:sym typeface="Livvic"/>
              </a:defRPr>
            </a:lvl4pPr>
            <a:lvl5pPr lvl="4" rtl="0">
              <a:spcBef>
                <a:spcPts val="1600"/>
              </a:spcBef>
              <a:spcAft>
                <a:spcPts val="0"/>
              </a:spcAft>
              <a:buNone/>
              <a:defRPr b="1">
                <a:latin typeface="Livvic"/>
                <a:ea typeface="Livvic"/>
                <a:cs typeface="Livvic"/>
                <a:sym typeface="Livvic"/>
              </a:defRPr>
            </a:lvl5pPr>
            <a:lvl6pPr lvl="5" rtl="0">
              <a:spcBef>
                <a:spcPts val="1600"/>
              </a:spcBef>
              <a:spcAft>
                <a:spcPts val="0"/>
              </a:spcAft>
              <a:buNone/>
              <a:defRPr b="1">
                <a:latin typeface="Livvic"/>
                <a:ea typeface="Livvic"/>
                <a:cs typeface="Livvic"/>
                <a:sym typeface="Livvic"/>
              </a:defRPr>
            </a:lvl6pPr>
            <a:lvl7pPr lvl="6" rtl="0">
              <a:spcBef>
                <a:spcPts val="1600"/>
              </a:spcBef>
              <a:spcAft>
                <a:spcPts val="0"/>
              </a:spcAft>
              <a:buNone/>
              <a:defRPr b="1">
                <a:latin typeface="Livvic"/>
                <a:ea typeface="Livvic"/>
                <a:cs typeface="Livvic"/>
                <a:sym typeface="Livvic"/>
              </a:defRPr>
            </a:lvl7pPr>
            <a:lvl8pPr lvl="7" rtl="0">
              <a:spcBef>
                <a:spcPts val="1600"/>
              </a:spcBef>
              <a:spcAft>
                <a:spcPts val="0"/>
              </a:spcAft>
              <a:buNone/>
              <a:defRPr b="1">
                <a:latin typeface="Livvic"/>
                <a:ea typeface="Livvic"/>
                <a:cs typeface="Livvic"/>
                <a:sym typeface="Livvic"/>
              </a:defRPr>
            </a:lvl8pPr>
            <a:lvl9pPr lvl="8" rtl="0">
              <a:spcBef>
                <a:spcPts val="1600"/>
              </a:spcBef>
              <a:spcAft>
                <a:spcPts val="1600"/>
              </a:spcAft>
              <a:buNone/>
              <a:defRPr b="1">
                <a:latin typeface="Livvic"/>
                <a:ea typeface="Livvic"/>
                <a:cs typeface="Livvic"/>
                <a:sym typeface="Livvic"/>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3">
  <p:cSld name="CUSTOM_16">
    <p:spTree>
      <p:nvGrpSpPr>
        <p:cNvPr id="55" name="Shape 55"/>
        <p:cNvGrpSpPr/>
        <p:nvPr/>
      </p:nvGrpSpPr>
      <p:grpSpPr>
        <a:xfrm>
          <a:off x="0" y="0"/>
          <a:ext cx="0" cy="0"/>
          <a:chOff x="0" y="0"/>
          <a:chExt cx="0" cy="0"/>
        </a:xfrm>
      </p:grpSpPr>
      <p:sp>
        <p:nvSpPr>
          <p:cNvPr id="56" name="Google Shape;56;p9"/>
          <p:cNvSpPr txBox="1"/>
          <p:nvPr>
            <p:ph idx="1" type="subTitle"/>
          </p:nvPr>
        </p:nvSpPr>
        <p:spPr>
          <a:xfrm>
            <a:off x="2117847" y="3380460"/>
            <a:ext cx="2951400" cy="2952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0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57" name="Google Shape;57;p9"/>
          <p:cNvSpPr txBox="1"/>
          <p:nvPr>
            <p:ph type="ctrTitle"/>
          </p:nvPr>
        </p:nvSpPr>
        <p:spPr>
          <a:xfrm rot="-5400000">
            <a:off x="-343101" y="1759150"/>
            <a:ext cx="2888100" cy="897900"/>
          </a:xfrm>
          <a:prstGeom prst="rect">
            <a:avLst/>
          </a:prstGeom>
        </p:spPr>
        <p:txBody>
          <a:bodyPr anchorCtr="0" anchor="b" bIns="91425" lIns="91425" spcFirstLastPara="1" rIns="91425" wrap="square" tIns="91425">
            <a:noAutofit/>
          </a:bodyPr>
          <a:lstStyle>
            <a:lvl1pPr lvl="0" rtl="0" algn="r">
              <a:spcBef>
                <a:spcPts val="0"/>
              </a:spcBef>
              <a:spcAft>
                <a:spcPts val="0"/>
              </a:spcAft>
              <a:buSzPts val="2800"/>
              <a:buNone/>
              <a:defRPr/>
            </a:lvl1pPr>
            <a:lvl2pPr lvl="1" rtl="0" algn="r">
              <a:spcBef>
                <a:spcPts val="0"/>
              </a:spcBef>
              <a:spcAft>
                <a:spcPts val="0"/>
              </a:spcAft>
              <a:buClr>
                <a:srgbClr val="000000"/>
              </a:buClr>
              <a:buSzPts val="1600"/>
              <a:buNone/>
              <a:defRPr sz="1600">
                <a:solidFill>
                  <a:srgbClr val="000000"/>
                </a:solidFill>
              </a:defRPr>
            </a:lvl2pPr>
            <a:lvl3pPr lvl="2" rtl="0" algn="r">
              <a:spcBef>
                <a:spcPts val="0"/>
              </a:spcBef>
              <a:spcAft>
                <a:spcPts val="0"/>
              </a:spcAft>
              <a:buClr>
                <a:srgbClr val="000000"/>
              </a:buClr>
              <a:buSzPts val="1600"/>
              <a:buNone/>
              <a:defRPr sz="1600">
                <a:solidFill>
                  <a:srgbClr val="000000"/>
                </a:solidFill>
              </a:defRPr>
            </a:lvl3pPr>
            <a:lvl4pPr lvl="3" rtl="0" algn="r">
              <a:spcBef>
                <a:spcPts val="0"/>
              </a:spcBef>
              <a:spcAft>
                <a:spcPts val="0"/>
              </a:spcAft>
              <a:buClr>
                <a:srgbClr val="000000"/>
              </a:buClr>
              <a:buSzPts val="1600"/>
              <a:buNone/>
              <a:defRPr sz="1600">
                <a:solidFill>
                  <a:srgbClr val="000000"/>
                </a:solidFill>
              </a:defRPr>
            </a:lvl4pPr>
            <a:lvl5pPr lvl="4" rtl="0" algn="r">
              <a:spcBef>
                <a:spcPts val="0"/>
              </a:spcBef>
              <a:spcAft>
                <a:spcPts val="0"/>
              </a:spcAft>
              <a:buClr>
                <a:srgbClr val="000000"/>
              </a:buClr>
              <a:buSzPts val="1600"/>
              <a:buNone/>
              <a:defRPr sz="1600">
                <a:solidFill>
                  <a:srgbClr val="000000"/>
                </a:solidFill>
              </a:defRPr>
            </a:lvl5pPr>
            <a:lvl6pPr lvl="5" rtl="0" algn="r">
              <a:spcBef>
                <a:spcPts val="0"/>
              </a:spcBef>
              <a:spcAft>
                <a:spcPts val="0"/>
              </a:spcAft>
              <a:buClr>
                <a:srgbClr val="000000"/>
              </a:buClr>
              <a:buSzPts val="1600"/>
              <a:buNone/>
              <a:defRPr sz="1600">
                <a:solidFill>
                  <a:srgbClr val="000000"/>
                </a:solidFill>
              </a:defRPr>
            </a:lvl6pPr>
            <a:lvl7pPr lvl="6" rtl="0" algn="r">
              <a:spcBef>
                <a:spcPts val="0"/>
              </a:spcBef>
              <a:spcAft>
                <a:spcPts val="0"/>
              </a:spcAft>
              <a:buClr>
                <a:srgbClr val="000000"/>
              </a:buClr>
              <a:buSzPts val="1600"/>
              <a:buNone/>
              <a:defRPr sz="1600">
                <a:solidFill>
                  <a:srgbClr val="000000"/>
                </a:solidFill>
              </a:defRPr>
            </a:lvl7pPr>
            <a:lvl8pPr lvl="7" rtl="0" algn="r">
              <a:spcBef>
                <a:spcPts val="0"/>
              </a:spcBef>
              <a:spcAft>
                <a:spcPts val="0"/>
              </a:spcAft>
              <a:buClr>
                <a:srgbClr val="000000"/>
              </a:buClr>
              <a:buSzPts val="1600"/>
              <a:buNone/>
              <a:defRPr sz="1600">
                <a:solidFill>
                  <a:srgbClr val="000000"/>
                </a:solidFill>
              </a:defRPr>
            </a:lvl8pPr>
            <a:lvl9pPr lvl="8" rtl="0" algn="r">
              <a:spcBef>
                <a:spcPts val="0"/>
              </a:spcBef>
              <a:spcAft>
                <a:spcPts val="0"/>
              </a:spcAft>
              <a:buClr>
                <a:srgbClr val="000000"/>
              </a:buClr>
              <a:buSzPts val="1600"/>
              <a:buNone/>
              <a:defRPr sz="1600">
                <a:solidFill>
                  <a:srgbClr val="000000"/>
                </a:solidFil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4">
  <p:cSld name="CUSTOM_16_1">
    <p:spTree>
      <p:nvGrpSpPr>
        <p:cNvPr id="58" name="Shape 58"/>
        <p:cNvGrpSpPr/>
        <p:nvPr/>
      </p:nvGrpSpPr>
      <p:grpSpPr>
        <a:xfrm>
          <a:off x="0" y="0"/>
          <a:ext cx="0" cy="0"/>
          <a:chOff x="0" y="0"/>
          <a:chExt cx="0" cy="0"/>
        </a:xfrm>
      </p:grpSpPr>
      <p:sp>
        <p:nvSpPr>
          <p:cNvPr id="59" name="Google Shape;59;p10"/>
          <p:cNvSpPr txBox="1"/>
          <p:nvPr>
            <p:ph idx="1" type="subTitle"/>
          </p:nvPr>
        </p:nvSpPr>
        <p:spPr>
          <a:xfrm flipH="1">
            <a:off x="4189625" y="3380460"/>
            <a:ext cx="2951400" cy="2952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0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60" name="Google Shape;60;p10"/>
          <p:cNvSpPr txBox="1"/>
          <p:nvPr>
            <p:ph type="ctrTitle"/>
          </p:nvPr>
        </p:nvSpPr>
        <p:spPr>
          <a:xfrm rot="5400000">
            <a:off x="6612409" y="1752564"/>
            <a:ext cx="2888100" cy="897900"/>
          </a:xfrm>
          <a:prstGeom prst="rect">
            <a:avLst/>
          </a:prstGeom>
        </p:spPr>
        <p:txBody>
          <a:bodyPr anchorCtr="0" anchor="b"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21" Type="http://schemas.openxmlformats.org/officeDocument/2006/relationships/theme" Target="../theme/theme2.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1pPr>
            <a:lvl2pPr lvl="1"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2pPr>
            <a:lvl3pPr lvl="2"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3pPr>
            <a:lvl4pPr lvl="3"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4pPr>
            <a:lvl5pPr lvl="4"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5pPr>
            <a:lvl6pPr lvl="5"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6pPr>
            <a:lvl7pPr lvl="6"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7pPr>
            <a:lvl8pPr lvl="7"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8pPr>
            <a:lvl9pPr lvl="8"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04800" lvl="0" marL="457200" rtl="0">
              <a:lnSpc>
                <a:spcPct val="115000"/>
              </a:lnSpc>
              <a:spcBef>
                <a:spcPts val="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1pPr>
            <a:lvl2pPr indent="-304800" lvl="1" marL="9144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2pPr>
            <a:lvl3pPr indent="-304800" lvl="2" marL="13716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3pPr>
            <a:lvl4pPr indent="-304800" lvl="3" marL="1828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4pPr>
            <a:lvl5pPr indent="-304800" lvl="4" marL="22860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5pPr>
            <a:lvl6pPr indent="-304800" lvl="5" marL="27432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6pPr>
            <a:lvl7pPr indent="-304800" lvl="6" marL="32004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7pPr>
            <a:lvl8pPr indent="-304800" lvl="7" marL="36576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8pPr>
            <a:lvl9pPr indent="-304800" lvl="8" marL="4114800" rtl="0">
              <a:lnSpc>
                <a:spcPct val="115000"/>
              </a:lnSpc>
              <a:spcBef>
                <a:spcPts val="1600"/>
              </a:spcBef>
              <a:spcAft>
                <a:spcPts val="160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hyperlink" Target="https://www.endlesslift.com/making-a-rubber-motor/"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xml"/><Relationship Id="rId3" Type="http://schemas.openxmlformats.org/officeDocument/2006/relationships/image" Target="../media/image1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 Id="rId3" Type="http://schemas.openxmlformats.org/officeDocument/2006/relationships/image" Target="../media/image3.jp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1.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hyperlink" Target="https://freedomflightmodels.com/kits.php" TargetMode="External"/><Relationship Id="rId4" Type="http://schemas.openxmlformats.org/officeDocument/2006/relationships/hyperlink" Target="https://jhaerospace.com/product/tornado2025/" TargetMode="External"/><Relationship Id="rId5" Type="http://schemas.openxmlformats.org/officeDocument/2006/relationships/hyperlink" Target="https://www.faimodelsupply.com/" TargetMode="External"/><Relationship Id="rId6" Type="http://schemas.openxmlformats.org/officeDocument/2006/relationships/hyperlink" Target="https://www.lasercutplanes.com/product/dirt-cheap-torque-meter/"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8" name="Shape 118"/>
        <p:cNvGrpSpPr/>
        <p:nvPr/>
      </p:nvGrpSpPr>
      <p:grpSpPr>
        <a:xfrm>
          <a:off x="0" y="0"/>
          <a:ext cx="0" cy="0"/>
          <a:chOff x="0" y="0"/>
          <a:chExt cx="0" cy="0"/>
        </a:xfrm>
      </p:grpSpPr>
      <p:pic>
        <p:nvPicPr>
          <p:cNvPr id="119" name="Google Shape;119;p22"/>
          <p:cNvPicPr preferRelativeResize="0"/>
          <p:nvPr/>
        </p:nvPicPr>
        <p:blipFill rotWithShape="1">
          <a:blip r:embed="rId3">
            <a:alphaModFix/>
          </a:blip>
          <a:srcRect b="0" l="13431" r="35979" t="0"/>
          <a:stretch/>
        </p:blipFill>
        <p:spPr>
          <a:xfrm>
            <a:off x="3940124" y="0"/>
            <a:ext cx="5203875" cy="5143500"/>
          </a:xfrm>
          <a:prstGeom prst="rect">
            <a:avLst/>
          </a:prstGeom>
          <a:noFill/>
          <a:ln>
            <a:noFill/>
          </a:ln>
        </p:spPr>
      </p:pic>
      <p:sp>
        <p:nvSpPr>
          <p:cNvPr id="120" name="Google Shape;120;p22"/>
          <p:cNvSpPr/>
          <p:nvPr/>
        </p:nvSpPr>
        <p:spPr>
          <a:xfrm rot="5400000">
            <a:off x="1133550" y="414025"/>
            <a:ext cx="3358800" cy="4366800"/>
          </a:xfrm>
          <a:prstGeom prst="rect">
            <a:avLst/>
          </a:prstGeom>
          <a:solidFill>
            <a:schemeClr val="accent1">
              <a:alpha val="861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22"/>
          <p:cNvSpPr txBox="1"/>
          <p:nvPr>
            <p:ph idx="1" type="subTitle"/>
          </p:nvPr>
        </p:nvSpPr>
        <p:spPr>
          <a:xfrm>
            <a:off x="843075" y="3324525"/>
            <a:ext cx="3217200" cy="717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1500">
                <a:solidFill>
                  <a:schemeClr val="lt1"/>
                </a:solidFill>
              </a:rPr>
              <a:t>Georgia Tech Event Workshop Series 2024-25</a:t>
            </a:r>
            <a:endParaRPr sz="1500">
              <a:solidFill>
                <a:schemeClr val="lt1"/>
              </a:solidFill>
            </a:endParaRPr>
          </a:p>
        </p:txBody>
      </p:sp>
      <p:sp>
        <p:nvSpPr>
          <p:cNvPr id="122" name="Google Shape;122;p22"/>
          <p:cNvSpPr txBox="1"/>
          <p:nvPr>
            <p:ph type="ctrTitle"/>
          </p:nvPr>
        </p:nvSpPr>
        <p:spPr>
          <a:xfrm>
            <a:off x="762175" y="1451125"/>
            <a:ext cx="4592400" cy="9234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en">
                <a:solidFill>
                  <a:schemeClr val="lt1"/>
                </a:solidFill>
              </a:rPr>
              <a:t>Helicopters</a:t>
            </a:r>
            <a:endParaRPr>
              <a:solidFill>
                <a:schemeClr val="lt1"/>
              </a:solidFill>
              <a:latin typeface="Livvic"/>
              <a:ea typeface="Livvic"/>
              <a:cs typeface="Livvic"/>
              <a:sym typeface="Livvic"/>
            </a:endParaRPr>
          </a:p>
        </p:txBody>
      </p:sp>
      <p:pic>
        <p:nvPicPr>
          <p:cNvPr id="123" name="Google Shape;123;p22"/>
          <p:cNvPicPr preferRelativeResize="0"/>
          <p:nvPr/>
        </p:nvPicPr>
        <p:blipFill>
          <a:blip r:embed="rId4">
            <a:alphaModFix/>
          </a:blip>
          <a:stretch>
            <a:fillRect/>
          </a:stretch>
        </p:blipFill>
        <p:spPr>
          <a:xfrm>
            <a:off x="7129200" y="185150"/>
            <a:ext cx="1782300" cy="1782300"/>
          </a:xfrm>
          <a:prstGeom prst="ellipse">
            <a:avLst/>
          </a:prstGeom>
          <a:noFill/>
          <a:ln cap="flat" cmpd="sng" w="28575">
            <a:solidFill>
              <a:schemeClr val="accent4"/>
            </a:solidFill>
            <a:prstDash val="solid"/>
            <a:round/>
            <a:headEnd len="sm" w="sm" type="none"/>
            <a:tailEnd len="sm" w="sm" type="none"/>
          </a:ln>
        </p:spPr>
      </p:pic>
      <p:sp>
        <p:nvSpPr>
          <p:cNvPr id="124" name="Google Shape;124;p22"/>
          <p:cNvSpPr txBox="1"/>
          <p:nvPr>
            <p:ph type="ctrTitle"/>
          </p:nvPr>
        </p:nvSpPr>
        <p:spPr>
          <a:xfrm>
            <a:off x="843075" y="2557025"/>
            <a:ext cx="4592400" cy="5850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en" sz="2600">
                <a:solidFill>
                  <a:srgbClr val="EFD67E"/>
                </a:solidFill>
              </a:rPr>
              <a:t>Division B/C</a:t>
            </a:r>
            <a:endParaRPr sz="2600">
              <a:solidFill>
                <a:srgbClr val="EFD67E"/>
              </a:solidFill>
              <a:latin typeface="Livvic"/>
              <a:ea typeface="Livvic"/>
              <a:cs typeface="Livvic"/>
              <a:sym typeface="Livvic"/>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31"/>
          <p:cNvSpPr/>
          <p:nvPr/>
        </p:nvSpPr>
        <p:spPr>
          <a:xfrm flipH="1">
            <a:off x="-100" y="0"/>
            <a:ext cx="4568700" cy="669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31"/>
          <p:cNvSpPr/>
          <p:nvPr/>
        </p:nvSpPr>
        <p:spPr>
          <a:xfrm>
            <a:off x="4568700" y="669700"/>
            <a:ext cx="4568700" cy="22278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31"/>
          <p:cNvSpPr txBox="1"/>
          <p:nvPr>
            <p:ph idx="5" type="subTitle"/>
          </p:nvPr>
        </p:nvSpPr>
        <p:spPr>
          <a:xfrm>
            <a:off x="631884" y="3914208"/>
            <a:ext cx="2480700" cy="94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rPr>
              <a:t>Yes, Saturn is the ringed one. This planet is a gas giant, and it’s composed mostly of hydrogen and helium</a:t>
            </a:r>
            <a:endParaRPr>
              <a:solidFill>
                <a:schemeClr val="lt1"/>
              </a:solidFill>
            </a:endParaRPr>
          </a:p>
        </p:txBody>
      </p:sp>
      <p:sp>
        <p:nvSpPr>
          <p:cNvPr id="211" name="Google Shape;211;p31"/>
          <p:cNvSpPr txBox="1"/>
          <p:nvPr>
            <p:ph idx="4" type="ctrTitle"/>
          </p:nvPr>
        </p:nvSpPr>
        <p:spPr>
          <a:xfrm>
            <a:off x="631883" y="3331927"/>
            <a:ext cx="2871300" cy="644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SUBWAY STATIONS</a:t>
            </a:r>
            <a:endParaRPr>
              <a:solidFill>
                <a:schemeClr val="lt1"/>
              </a:solidFill>
            </a:endParaRPr>
          </a:p>
        </p:txBody>
      </p:sp>
      <p:sp>
        <p:nvSpPr>
          <p:cNvPr id="212" name="Google Shape;212;p31"/>
          <p:cNvSpPr txBox="1"/>
          <p:nvPr>
            <p:ph type="ctrTitle"/>
          </p:nvPr>
        </p:nvSpPr>
        <p:spPr>
          <a:xfrm>
            <a:off x="579925" y="1771425"/>
            <a:ext cx="3498300" cy="644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200" u="sng">
                <a:solidFill>
                  <a:schemeClr val="hlink"/>
                </a:solidFill>
                <a:hlinkClick r:id="rId3"/>
              </a:rPr>
              <a:t>https://www.endlesslift.com/making-a-rubber-motor/</a:t>
            </a:r>
            <a:r>
              <a:rPr lang="en" sz="2200"/>
              <a:t> </a:t>
            </a:r>
            <a:endParaRPr sz="2200">
              <a:solidFill>
                <a:schemeClr val="dk1"/>
              </a:solidFill>
            </a:endParaRPr>
          </a:p>
        </p:txBody>
      </p:sp>
      <p:sp>
        <p:nvSpPr>
          <p:cNvPr id="213" name="Google Shape;213;p31"/>
          <p:cNvSpPr/>
          <p:nvPr/>
        </p:nvSpPr>
        <p:spPr>
          <a:xfrm>
            <a:off x="0" y="2915700"/>
            <a:ext cx="4568700" cy="22278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31"/>
          <p:cNvSpPr txBox="1"/>
          <p:nvPr>
            <p:ph type="ctrTitle"/>
          </p:nvPr>
        </p:nvSpPr>
        <p:spPr>
          <a:xfrm>
            <a:off x="171700" y="0"/>
            <a:ext cx="4616700" cy="644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600">
                <a:solidFill>
                  <a:schemeClr val="lt1"/>
                </a:solidFill>
              </a:rPr>
              <a:t>Additional Resources</a:t>
            </a:r>
            <a:endParaRPr sz="2600">
              <a:solidFill>
                <a:schemeClr val="lt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8" name="Shape 218"/>
        <p:cNvGrpSpPr/>
        <p:nvPr/>
      </p:nvGrpSpPr>
      <p:grpSpPr>
        <a:xfrm>
          <a:off x="0" y="0"/>
          <a:ext cx="0" cy="0"/>
          <a:chOff x="0" y="0"/>
          <a:chExt cx="0" cy="0"/>
        </a:xfrm>
      </p:grpSpPr>
      <p:pic>
        <p:nvPicPr>
          <p:cNvPr id="219" name="Google Shape;219;p32"/>
          <p:cNvPicPr preferRelativeResize="0"/>
          <p:nvPr/>
        </p:nvPicPr>
        <p:blipFill rotWithShape="1">
          <a:blip r:embed="rId3">
            <a:alphaModFix/>
          </a:blip>
          <a:srcRect b="0" l="12212" r="12212" t="0"/>
          <a:stretch/>
        </p:blipFill>
        <p:spPr>
          <a:xfrm>
            <a:off x="3981435" y="0"/>
            <a:ext cx="5162557" cy="5143499"/>
          </a:xfrm>
          <a:prstGeom prst="rect">
            <a:avLst/>
          </a:prstGeom>
          <a:noFill/>
          <a:ln>
            <a:noFill/>
          </a:ln>
        </p:spPr>
      </p:pic>
      <p:sp>
        <p:nvSpPr>
          <p:cNvPr id="220" name="Google Shape;220;p32"/>
          <p:cNvSpPr/>
          <p:nvPr/>
        </p:nvSpPr>
        <p:spPr>
          <a:xfrm rot="5400000">
            <a:off x="1428875" y="205200"/>
            <a:ext cx="3358800" cy="5026500"/>
          </a:xfrm>
          <a:prstGeom prst="rect">
            <a:avLst/>
          </a:prstGeom>
          <a:solidFill>
            <a:schemeClr val="accent1">
              <a:alpha val="6179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32"/>
          <p:cNvSpPr txBox="1"/>
          <p:nvPr>
            <p:ph type="ctrTitle"/>
          </p:nvPr>
        </p:nvSpPr>
        <p:spPr>
          <a:xfrm>
            <a:off x="1201075" y="837175"/>
            <a:ext cx="2607300" cy="2054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000">
                <a:solidFill>
                  <a:schemeClr val="lt1"/>
                </a:solidFill>
              </a:rPr>
              <a:t>THANKS!</a:t>
            </a:r>
            <a:endParaRPr sz="3000">
              <a:solidFill>
                <a:schemeClr val="lt1"/>
              </a:solidFill>
            </a:endParaRPr>
          </a:p>
        </p:txBody>
      </p:sp>
      <p:sp>
        <p:nvSpPr>
          <p:cNvPr id="222" name="Google Shape;222;p32"/>
          <p:cNvSpPr/>
          <p:nvPr/>
        </p:nvSpPr>
        <p:spPr>
          <a:xfrm>
            <a:off x="4582622" y="3122649"/>
            <a:ext cx="345674" cy="346056"/>
          </a:xfrm>
          <a:custGeom>
            <a:rect b="b" l="l" r="r" t="t"/>
            <a:pathLst>
              <a:path extrusionOk="0" h="10872" w="10860">
                <a:moveTo>
                  <a:pt x="5430" y="1"/>
                </a:moveTo>
                <a:cubicBezTo>
                  <a:pt x="3990" y="1"/>
                  <a:pt x="2608" y="560"/>
                  <a:pt x="1596" y="1584"/>
                </a:cubicBezTo>
                <a:cubicBezTo>
                  <a:pt x="561" y="2620"/>
                  <a:pt x="1" y="3989"/>
                  <a:pt x="1" y="5430"/>
                </a:cubicBezTo>
                <a:cubicBezTo>
                  <a:pt x="1" y="6561"/>
                  <a:pt x="346" y="7645"/>
                  <a:pt x="1001" y="8573"/>
                </a:cubicBezTo>
                <a:cubicBezTo>
                  <a:pt x="1632" y="9466"/>
                  <a:pt x="2513" y="10145"/>
                  <a:pt x="3537" y="10538"/>
                </a:cubicBezTo>
                <a:cubicBezTo>
                  <a:pt x="3559" y="10544"/>
                  <a:pt x="3579" y="10547"/>
                  <a:pt x="3599" y="10547"/>
                </a:cubicBezTo>
                <a:cubicBezTo>
                  <a:pt x="3656" y="10547"/>
                  <a:pt x="3704" y="10522"/>
                  <a:pt x="3740" y="10478"/>
                </a:cubicBezTo>
                <a:cubicBezTo>
                  <a:pt x="3763" y="10443"/>
                  <a:pt x="3763" y="10395"/>
                  <a:pt x="3763" y="10371"/>
                </a:cubicBezTo>
                <a:lnTo>
                  <a:pt x="3763" y="7275"/>
                </a:lnTo>
                <a:cubicBezTo>
                  <a:pt x="3763" y="7180"/>
                  <a:pt x="3692" y="7097"/>
                  <a:pt x="3585" y="7097"/>
                </a:cubicBezTo>
                <a:lnTo>
                  <a:pt x="2156" y="7097"/>
                </a:lnTo>
                <a:lnTo>
                  <a:pt x="2156" y="5835"/>
                </a:lnTo>
                <a:lnTo>
                  <a:pt x="3585" y="5835"/>
                </a:lnTo>
                <a:cubicBezTo>
                  <a:pt x="3680" y="5835"/>
                  <a:pt x="3763" y="5751"/>
                  <a:pt x="3763" y="5656"/>
                </a:cubicBezTo>
                <a:lnTo>
                  <a:pt x="3763" y="5430"/>
                </a:lnTo>
                <a:cubicBezTo>
                  <a:pt x="3763" y="3942"/>
                  <a:pt x="5180" y="2632"/>
                  <a:pt x="6799" y="2632"/>
                </a:cubicBezTo>
                <a:lnTo>
                  <a:pt x="7550" y="2632"/>
                </a:lnTo>
                <a:lnTo>
                  <a:pt x="7550" y="3894"/>
                </a:lnTo>
                <a:lnTo>
                  <a:pt x="6799" y="3894"/>
                </a:lnTo>
                <a:cubicBezTo>
                  <a:pt x="6311" y="3894"/>
                  <a:pt x="5883" y="4025"/>
                  <a:pt x="5561" y="4287"/>
                </a:cubicBezTo>
                <a:cubicBezTo>
                  <a:pt x="5228" y="4561"/>
                  <a:pt x="5025" y="4966"/>
                  <a:pt x="5025" y="5430"/>
                </a:cubicBezTo>
                <a:lnTo>
                  <a:pt x="5025" y="5656"/>
                </a:lnTo>
                <a:cubicBezTo>
                  <a:pt x="5025" y="5740"/>
                  <a:pt x="5109" y="5835"/>
                  <a:pt x="5204" y="5835"/>
                </a:cubicBezTo>
                <a:lnTo>
                  <a:pt x="5883" y="5835"/>
                </a:lnTo>
                <a:cubicBezTo>
                  <a:pt x="5966" y="5835"/>
                  <a:pt x="6061" y="5751"/>
                  <a:pt x="6061" y="5656"/>
                </a:cubicBezTo>
                <a:cubicBezTo>
                  <a:pt x="6061" y="5561"/>
                  <a:pt x="5978" y="5478"/>
                  <a:pt x="5883" y="5478"/>
                </a:cubicBezTo>
                <a:lnTo>
                  <a:pt x="5371" y="5478"/>
                </a:lnTo>
                <a:lnTo>
                  <a:pt x="5371" y="5418"/>
                </a:lnTo>
                <a:cubicBezTo>
                  <a:pt x="5371" y="4525"/>
                  <a:pt x="6145" y="4204"/>
                  <a:pt x="6799" y="4204"/>
                </a:cubicBezTo>
                <a:lnTo>
                  <a:pt x="7704" y="4204"/>
                </a:lnTo>
                <a:cubicBezTo>
                  <a:pt x="7800" y="4204"/>
                  <a:pt x="7883" y="4132"/>
                  <a:pt x="7883" y="4025"/>
                </a:cubicBezTo>
                <a:lnTo>
                  <a:pt x="7883" y="2418"/>
                </a:lnTo>
                <a:cubicBezTo>
                  <a:pt x="7883" y="2334"/>
                  <a:pt x="7811" y="2239"/>
                  <a:pt x="7704" y="2239"/>
                </a:cubicBezTo>
                <a:lnTo>
                  <a:pt x="6799" y="2239"/>
                </a:lnTo>
                <a:cubicBezTo>
                  <a:pt x="5966" y="2239"/>
                  <a:pt x="5121" y="2572"/>
                  <a:pt x="4466" y="3156"/>
                </a:cubicBezTo>
                <a:cubicBezTo>
                  <a:pt x="3799" y="3763"/>
                  <a:pt x="3418" y="4549"/>
                  <a:pt x="3418" y="5382"/>
                </a:cubicBezTo>
                <a:lnTo>
                  <a:pt x="3418" y="5442"/>
                </a:lnTo>
                <a:lnTo>
                  <a:pt x="1989" y="5442"/>
                </a:lnTo>
                <a:cubicBezTo>
                  <a:pt x="1906" y="5442"/>
                  <a:pt x="1811" y="5513"/>
                  <a:pt x="1811" y="5620"/>
                </a:cubicBezTo>
                <a:lnTo>
                  <a:pt x="1811" y="7228"/>
                </a:lnTo>
                <a:cubicBezTo>
                  <a:pt x="1811" y="7323"/>
                  <a:pt x="1894" y="7406"/>
                  <a:pt x="1989" y="7406"/>
                </a:cubicBezTo>
                <a:lnTo>
                  <a:pt x="3418" y="7406"/>
                </a:lnTo>
                <a:lnTo>
                  <a:pt x="3418" y="10085"/>
                </a:lnTo>
                <a:cubicBezTo>
                  <a:pt x="1561" y="9300"/>
                  <a:pt x="346" y="7442"/>
                  <a:pt x="346" y="5418"/>
                </a:cubicBezTo>
                <a:cubicBezTo>
                  <a:pt x="346" y="2596"/>
                  <a:pt x="2620" y="322"/>
                  <a:pt x="5430" y="322"/>
                </a:cubicBezTo>
                <a:cubicBezTo>
                  <a:pt x="8228" y="322"/>
                  <a:pt x="10526" y="2620"/>
                  <a:pt x="10526" y="5418"/>
                </a:cubicBezTo>
                <a:cubicBezTo>
                  <a:pt x="10526" y="8228"/>
                  <a:pt x="8240" y="10502"/>
                  <a:pt x="5430" y="10502"/>
                </a:cubicBezTo>
                <a:lnTo>
                  <a:pt x="5371" y="10502"/>
                </a:lnTo>
                <a:lnTo>
                  <a:pt x="5371" y="7418"/>
                </a:lnTo>
                <a:lnTo>
                  <a:pt x="7728" y="7418"/>
                </a:lnTo>
                <a:cubicBezTo>
                  <a:pt x="7811" y="7418"/>
                  <a:pt x="7907" y="7347"/>
                  <a:pt x="7907" y="7240"/>
                </a:cubicBezTo>
                <a:lnTo>
                  <a:pt x="7907" y="5656"/>
                </a:lnTo>
                <a:cubicBezTo>
                  <a:pt x="7907" y="5561"/>
                  <a:pt x="7823" y="5478"/>
                  <a:pt x="7728" y="5478"/>
                </a:cubicBezTo>
                <a:lnTo>
                  <a:pt x="6728" y="5478"/>
                </a:lnTo>
                <a:cubicBezTo>
                  <a:pt x="6633" y="5478"/>
                  <a:pt x="6549" y="5549"/>
                  <a:pt x="6549" y="5656"/>
                </a:cubicBezTo>
                <a:cubicBezTo>
                  <a:pt x="6549" y="5740"/>
                  <a:pt x="6621" y="5835"/>
                  <a:pt x="6728" y="5835"/>
                </a:cubicBezTo>
                <a:lnTo>
                  <a:pt x="7561" y="5835"/>
                </a:lnTo>
                <a:lnTo>
                  <a:pt x="7561" y="7097"/>
                </a:lnTo>
                <a:lnTo>
                  <a:pt x="5204" y="7097"/>
                </a:lnTo>
                <a:cubicBezTo>
                  <a:pt x="5121" y="7097"/>
                  <a:pt x="5025" y="7168"/>
                  <a:pt x="5025" y="7275"/>
                </a:cubicBezTo>
                <a:lnTo>
                  <a:pt x="5025" y="10693"/>
                </a:lnTo>
                <a:cubicBezTo>
                  <a:pt x="5025" y="10788"/>
                  <a:pt x="5109" y="10859"/>
                  <a:pt x="5192" y="10871"/>
                </a:cubicBezTo>
                <a:lnTo>
                  <a:pt x="5430" y="10871"/>
                </a:lnTo>
                <a:cubicBezTo>
                  <a:pt x="6871" y="10871"/>
                  <a:pt x="8240" y="10312"/>
                  <a:pt x="9276" y="9288"/>
                </a:cubicBezTo>
                <a:cubicBezTo>
                  <a:pt x="10300" y="8252"/>
                  <a:pt x="10859" y="6883"/>
                  <a:pt x="10859" y="5442"/>
                </a:cubicBezTo>
                <a:cubicBezTo>
                  <a:pt x="10859" y="3989"/>
                  <a:pt x="10300" y="2620"/>
                  <a:pt x="9276" y="1584"/>
                </a:cubicBezTo>
                <a:cubicBezTo>
                  <a:pt x="8240" y="560"/>
                  <a:pt x="6871" y="1"/>
                  <a:pt x="543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nvGrpSpPr>
          <p:cNvPr id="223" name="Google Shape;223;p32"/>
          <p:cNvGrpSpPr/>
          <p:nvPr/>
        </p:nvGrpSpPr>
        <p:grpSpPr>
          <a:xfrm>
            <a:off x="4582431" y="2545611"/>
            <a:ext cx="346056" cy="345674"/>
            <a:chOff x="3303268" y="3817349"/>
            <a:chExt cx="346056" cy="345674"/>
          </a:xfrm>
        </p:grpSpPr>
        <p:sp>
          <p:nvSpPr>
            <p:cNvPr id="224" name="Google Shape;224;p32"/>
            <p:cNvSpPr/>
            <p:nvPr/>
          </p:nvSpPr>
          <p:spPr>
            <a:xfrm>
              <a:off x="3303268" y="3817349"/>
              <a:ext cx="346056" cy="345674"/>
            </a:xfrm>
            <a:custGeom>
              <a:rect b="b" l="l" r="r" t="t"/>
              <a:pathLst>
                <a:path extrusionOk="0" h="10860" w="10872">
                  <a:moveTo>
                    <a:pt x="5418" y="334"/>
                  </a:moveTo>
                  <a:cubicBezTo>
                    <a:pt x="8228" y="334"/>
                    <a:pt x="10514" y="2608"/>
                    <a:pt x="10514" y="5430"/>
                  </a:cubicBezTo>
                  <a:cubicBezTo>
                    <a:pt x="10514" y="8240"/>
                    <a:pt x="8228" y="10514"/>
                    <a:pt x="5418" y="10514"/>
                  </a:cubicBezTo>
                  <a:cubicBezTo>
                    <a:pt x="2608" y="10514"/>
                    <a:pt x="334" y="8240"/>
                    <a:pt x="334" y="5430"/>
                  </a:cubicBezTo>
                  <a:cubicBezTo>
                    <a:pt x="334" y="2608"/>
                    <a:pt x="2608" y="334"/>
                    <a:pt x="5418"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3" y="10859"/>
                    <a:pt x="8252" y="10300"/>
                    <a:pt x="9276" y="9264"/>
                  </a:cubicBezTo>
                  <a:cubicBezTo>
                    <a:pt x="10300" y="8240"/>
                    <a:pt x="10871" y="6871"/>
                    <a:pt x="10871" y="5430"/>
                  </a:cubicBezTo>
                  <a:cubicBezTo>
                    <a:pt x="10871" y="3989"/>
                    <a:pt x="10300" y="2620"/>
                    <a:pt x="9276" y="1584"/>
                  </a:cubicBezTo>
                  <a:cubicBezTo>
                    <a:pt x="8252" y="560"/>
                    <a:pt x="6883" y="1"/>
                    <a:pt x="543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225" name="Google Shape;225;p32"/>
            <p:cNvSpPr/>
            <p:nvPr/>
          </p:nvSpPr>
          <p:spPr>
            <a:xfrm>
              <a:off x="3368074" y="3882537"/>
              <a:ext cx="215298" cy="215298"/>
            </a:xfrm>
            <a:custGeom>
              <a:rect b="b" l="l" r="r" t="t"/>
              <a:pathLst>
                <a:path extrusionOk="0" h="6764" w="6764">
                  <a:moveTo>
                    <a:pt x="5335" y="346"/>
                  </a:moveTo>
                  <a:cubicBezTo>
                    <a:pt x="5930" y="346"/>
                    <a:pt x="6418" y="834"/>
                    <a:pt x="6418" y="1429"/>
                  </a:cubicBezTo>
                  <a:lnTo>
                    <a:pt x="6418" y="5335"/>
                  </a:lnTo>
                  <a:cubicBezTo>
                    <a:pt x="6418" y="5930"/>
                    <a:pt x="5930" y="6418"/>
                    <a:pt x="5335" y="6418"/>
                  </a:cubicBezTo>
                  <a:lnTo>
                    <a:pt x="1429" y="6418"/>
                  </a:lnTo>
                  <a:cubicBezTo>
                    <a:pt x="834" y="6418"/>
                    <a:pt x="346" y="5930"/>
                    <a:pt x="346" y="5335"/>
                  </a:cubicBezTo>
                  <a:lnTo>
                    <a:pt x="346" y="1429"/>
                  </a:lnTo>
                  <a:cubicBezTo>
                    <a:pt x="346" y="834"/>
                    <a:pt x="834" y="346"/>
                    <a:pt x="1429" y="346"/>
                  </a:cubicBezTo>
                  <a:close/>
                  <a:moveTo>
                    <a:pt x="1429" y="1"/>
                  </a:moveTo>
                  <a:cubicBezTo>
                    <a:pt x="644" y="1"/>
                    <a:pt x="1" y="644"/>
                    <a:pt x="1" y="1429"/>
                  </a:cubicBezTo>
                  <a:lnTo>
                    <a:pt x="1" y="5335"/>
                  </a:lnTo>
                  <a:cubicBezTo>
                    <a:pt x="1" y="6120"/>
                    <a:pt x="644" y="6763"/>
                    <a:pt x="1429" y="6763"/>
                  </a:cubicBezTo>
                  <a:lnTo>
                    <a:pt x="5335" y="6763"/>
                  </a:lnTo>
                  <a:cubicBezTo>
                    <a:pt x="6121" y="6763"/>
                    <a:pt x="6763" y="6120"/>
                    <a:pt x="6763" y="5335"/>
                  </a:cubicBezTo>
                  <a:lnTo>
                    <a:pt x="6763" y="1429"/>
                  </a:lnTo>
                  <a:cubicBezTo>
                    <a:pt x="6763" y="644"/>
                    <a:pt x="6121" y="1"/>
                    <a:pt x="533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226" name="Google Shape;226;p32"/>
            <p:cNvSpPr/>
            <p:nvPr/>
          </p:nvSpPr>
          <p:spPr>
            <a:xfrm>
              <a:off x="3418143" y="3933656"/>
              <a:ext cx="114811" cy="112742"/>
            </a:xfrm>
            <a:custGeom>
              <a:rect b="b" l="l" r="r" t="t"/>
              <a:pathLst>
                <a:path extrusionOk="0" h="3542" w="3607">
                  <a:moveTo>
                    <a:pt x="1822" y="0"/>
                  </a:moveTo>
                  <a:cubicBezTo>
                    <a:pt x="812" y="0"/>
                    <a:pt x="1" y="851"/>
                    <a:pt x="59" y="1859"/>
                  </a:cubicBezTo>
                  <a:cubicBezTo>
                    <a:pt x="95" y="2776"/>
                    <a:pt x="833" y="3502"/>
                    <a:pt x="1726" y="3538"/>
                  </a:cubicBezTo>
                  <a:cubicBezTo>
                    <a:pt x="1764" y="3541"/>
                    <a:pt x="1802" y="3542"/>
                    <a:pt x="1840" y="3542"/>
                  </a:cubicBezTo>
                  <a:cubicBezTo>
                    <a:pt x="2178" y="3542"/>
                    <a:pt x="2494" y="3447"/>
                    <a:pt x="2762" y="3276"/>
                  </a:cubicBezTo>
                  <a:cubicBezTo>
                    <a:pt x="2857" y="3217"/>
                    <a:pt x="2869" y="3086"/>
                    <a:pt x="2797" y="3014"/>
                  </a:cubicBezTo>
                  <a:cubicBezTo>
                    <a:pt x="2761" y="2978"/>
                    <a:pt x="2711" y="2964"/>
                    <a:pt x="2664" y="2964"/>
                  </a:cubicBezTo>
                  <a:cubicBezTo>
                    <a:pt x="2634" y="2964"/>
                    <a:pt x="2606" y="2969"/>
                    <a:pt x="2583" y="2979"/>
                  </a:cubicBezTo>
                  <a:cubicBezTo>
                    <a:pt x="2380" y="3096"/>
                    <a:pt x="2149" y="3185"/>
                    <a:pt x="1897" y="3185"/>
                  </a:cubicBezTo>
                  <a:cubicBezTo>
                    <a:pt x="1868" y="3185"/>
                    <a:pt x="1839" y="3183"/>
                    <a:pt x="1809" y="3181"/>
                  </a:cubicBezTo>
                  <a:cubicBezTo>
                    <a:pt x="1023" y="3169"/>
                    <a:pt x="380" y="2514"/>
                    <a:pt x="392" y="1716"/>
                  </a:cubicBezTo>
                  <a:cubicBezTo>
                    <a:pt x="426" y="948"/>
                    <a:pt x="1028" y="330"/>
                    <a:pt x="1792" y="330"/>
                  </a:cubicBezTo>
                  <a:cubicBezTo>
                    <a:pt x="1833" y="330"/>
                    <a:pt x="1874" y="332"/>
                    <a:pt x="1916" y="335"/>
                  </a:cubicBezTo>
                  <a:cubicBezTo>
                    <a:pt x="2619" y="371"/>
                    <a:pt x="3190" y="943"/>
                    <a:pt x="3250" y="1633"/>
                  </a:cubicBezTo>
                  <a:cubicBezTo>
                    <a:pt x="3285" y="1919"/>
                    <a:pt x="3214" y="2193"/>
                    <a:pt x="3095" y="2431"/>
                  </a:cubicBezTo>
                  <a:cubicBezTo>
                    <a:pt x="3059" y="2490"/>
                    <a:pt x="3059" y="2574"/>
                    <a:pt x="3119" y="2633"/>
                  </a:cubicBezTo>
                  <a:cubicBezTo>
                    <a:pt x="3149" y="2663"/>
                    <a:pt x="3191" y="2678"/>
                    <a:pt x="3234" y="2678"/>
                  </a:cubicBezTo>
                  <a:cubicBezTo>
                    <a:pt x="3295" y="2678"/>
                    <a:pt x="3358" y="2648"/>
                    <a:pt x="3393" y="2586"/>
                  </a:cubicBezTo>
                  <a:cubicBezTo>
                    <a:pt x="3536" y="2324"/>
                    <a:pt x="3607" y="2014"/>
                    <a:pt x="3583" y="1669"/>
                  </a:cubicBezTo>
                  <a:cubicBezTo>
                    <a:pt x="3536" y="764"/>
                    <a:pt x="2797" y="50"/>
                    <a:pt x="1904" y="2"/>
                  </a:cubicBezTo>
                  <a:cubicBezTo>
                    <a:pt x="1877" y="1"/>
                    <a:pt x="1849" y="0"/>
                    <a:pt x="182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227" name="Google Shape;227;p32"/>
            <p:cNvSpPr/>
            <p:nvPr/>
          </p:nvSpPr>
          <p:spPr>
            <a:xfrm>
              <a:off x="3519298" y="3910197"/>
              <a:ext cx="29570" cy="29220"/>
            </a:xfrm>
            <a:custGeom>
              <a:rect b="b" l="l" r="r" t="t"/>
              <a:pathLst>
                <a:path extrusionOk="0" h="918" w="929">
                  <a:moveTo>
                    <a:pt x="465" y="1"/>
                  </a:moveTo>
                  <a:cubicBezTo>
                    <a:pt x="203" y="1"/>
                    <a:pt x="0" y="203"/>
                    <a:pt x="0" y="453"/>
                  </a:cubicBezTo>
                  <a:cubicBezTo>
                    <a:pt x="0" y="715"/>
                    <a:pt x="203" y="918"/>
                    <a:pt x="465" y="918"/>
                  </a:cubicBezTo>
                  <a:cubicBezTo>
                    <a:pt x="715" y="918"/>
                    <a:pt x="929" y="715"/>
                    <a:pt x="929" y="453"/>
                  </a:cubicBezTo>
                  <a:cubicBezTo>
                    <a:pt x="929" y="203"/>
                    <a:pt x="715" y="1"/>
                    <a:pt x="46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grpSp>
        <p:nvGrpSpPr>
          <p:cNvPr id="228" name="Google Shape;228;p32"/>
          <p:cNvGrpSpPr/>
          <p:nvPr/>
        </p:nvGrpSpPr>
        <p:grpSpPr>
          <a:xfrm>
            <a:off x="4582447" y="1968549"/>
            <a:ext cx="346024" cy="345674"/>
            <a:chOff x="4201447" y="3817349"/>
            <a:chExt cx="346024" cy="345674"/>
          </a:xfrm>
        </p:grpSpPr>
        <p:sp>
          <p:nvSpPr>
            <p:cNvPr id="229" name="Google Shape;229;p32"/>
            <p:cNvSpPr/>
            <p:nvPr/>
          </p:nvSpPr>
          <p:spPr>
            <a:xfrm>
              <a:off x="4201447" y="3817349"/>
              <a:ext cx="346024" cy="345674"/>
            </a:xfrm>
            <a:custGeom>
              <a:rect b="b" l="l" r="r" t="t"/>
              <a:pathLst>
                <a:path extrusionOk="0" h="10860" w="10871">
                  <a:moveTo>
                    <a:pt x="5430" y="334"/>
                  </a:moveTo>
                  <a:cubicBezTo>
                    <a:pt x="8252" y="334"/>
                    <a:pt x="10526" y="2608"/>
                    <a:pt x="10526" y="5430"/>
                  </a:cubicBezTo>
                  <a:cubicBezTo>
                    <a:pt x="10526" y="8240"/>
                    <a:pt x="8252" y="10514"/>
                    <a:pt x="5430" y="10514"/>
                  </a:cubicBezTo>
                  <a:cubicBezTo>
                    <a:pt x="2620" y="10514"/>
                    <a:pt x="346" y="8240"/>
                    <a:pt x="346" y="5430"/>
                  </a:cubicBezTo>
                  <a:cubicBezTo>
                    <a:pt x="346" y="2608"/>
                    <a:pt x="2620" y="334"/>
                    <a:pt x="5430"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2" y="10859"/>
                    <a:pt x="8252" y="10300"/>
                    <a:pt x="9276" y="9264"/>
                  </a:cubicBezTo>
                  <a:cubicBezTo>
                    <a:pt x="10299" y="8240"/>
                    <a:pt x="10871" y="6871"/>
                    <a:pt x="10871" y="5430"/>
                  </a:cubicBezTo>
                  <a:cubicBezTo>
                    <a:pt x="10871" y="3989"/>
                    <a:pt x="10299" y="2620"/>
                    <a:pt x="9276" y="1584"/>
                  </a:cubicBezTo>
                  <a:cubicBezTo>
                    <a:pt x="8252" y="560"/>
                    <a:pt x="6882" y="1"/>
                    <a:pt x="543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230" name="Google Shape;230;p32"/>
            <p:cNvSpPr/>
            <p:nvPr/>
          </p:nvSpPr>
          <p:spPr>
            <a:xfrm>
              <a:off x="4271569" y="3904531"/>
              <a:ext cx="227394" cy="185728"/>
            </a:xfrm>
            <a:custGeom>
              <a:rect b="b" l="l" r="r" t="t"/>
              <a:pathLst>
                <a:path extrusionOk="0" h="5835" w="7144">
                  <a:moveTo>
                    <a:pt x="4620" y="0"/>
                  </a:moveTo>
                  <a:cubicBezTo>
                    <a:pt x="3727" y="0"/>
                    <a:pt x="2977" y="691"/>
                    <a:pt x="2905" y="1572"/>
                  </a:cubicBezTo>
                  <a:cubicBezTo>
                    <a:pt x="2727" y="1548"/>
                    <a:pt x="2358" y="1441"/>
                    <a:pt x="2262" y="1405"/>
                  </a:cubicBezTo>
                  <a:cubicBezTo>
                    <a:pt x="1643" y="1203"/>
                    <a:pt x="1072" y="810"/>
                    <a:pt x="631" y="322"/>
                  </a:cubicBezTo>
                  <a:cubicBezTo>
                    <a:pt x="596" y="298"/>
                    <a:pt x="572" y="274"/>
                    <a:pt x="524" y="262"/>
                  </a:cubicBezTo>
                  <a:cubicBezTo>
                    <a:pt x="517" y="261"/>
                    <a:pt x="509" y="260"/>
                    <a:pt x="501" y="260"/>
                  </a:cubicBezTo>
                  <a:cubicBezTo>
                    <a:pt x="436" y="260"/>
                    <a:pt x="367" y="304"/>
                    <a:pt x="346" y="357"/>
                  </a:cubicBezTo>
                  <a:cubicBezTo>
                    <a:pt x="238" y="572"/>
                    <a:pt x="179" y="810"/>
                    <a:pt x="179" y="1048"/>
                  </a:cubicBezTo>
                  <a:cubicBezTo>
                    <a:pt x="179" y="1393"/>
                    <a:pt x="286" y="1727"/>
                    <a:pt x="476" y="1977"/>
                  </a:cubicBezTo>
                  <a:cubicBezTo>
                    <a:pt x="466" y="1975"/>
                    <a:pt x="456" y="1974"/>
                    <a:pt x="446" y="1974"/>
                  </a:cubicBezTo>
                  <a:cubicBezTo>
                    <a:pt x="397" y="1974"/>
                    <a:pt x="349" y="1997"/>
                    <a:pt x="310" y="2036"/>
                  </a:cubicBezTo>
                  <a:cubicBezTo>
                    <a:pt x="286" y="2060"/>
                    <a:pt x="286" y="2108"/>
                    <a:pt x="274" y="2143"/>
                  </a:cubicBezTo>
                  <a:lnTo>
                    <a:pt x="274" y="2203"/>
                  </a:lnTo>
                  <a:cubicBezTo>
                    <a:pt x="274" y="2655"/>
                    <a:pt x="476" y="3072"/>
                    <a:pt x="822" y="3358"/>
                  </a:cubicBezTo>
                  <a:cubicBezTo>
                    <a:pt x="786" y="3370"/>
                    <a:pt x="774" y="3405"/>
                    <a:pt x="762" y="3417"/>
                  </a:cubicBezTo>
                  <a:cubicBezTo>
                    <a:pt x="750" y="3465"/>
                    <a:pt x="727" y="3513"/>
                    <a:pt x="750" y="3548"/>
                  </a:cubicBezTo>
                  <a:cubicBezTo>
                    <a:pt x="893" y="4024"/>
                    <a:pt x="1262" y="4405"/>
                    <a:pt x="1727" y="4548"/>
                  </a:cubicBezTo>
                  <a:cubicBezTo>
                    <a:pt x="1310" y="4798"/>
                    <a:pt x="834" y="4941"/>
                    <a:pt x="334" y="4941"/>
                  </a:cubicBezTo>
                  <a:lnTo>
                    <a:pt x="191" y="4941"/>
                  </a:lnTo>
                  <a:cubicBezTo>
                    <a:pt x="107" y="4941"/>
                    <a:pt x="36" y="5001"/>
                    <a:pt x="12" y="5084"/>
                  </a:cubicBezTo>
                  <a:cubicBezTo>
                    <a:pt x="0" y="5156"/>
                    <a:pt x="48" y="5239"/>
                    <a:pt x="107" y="5263"/>
                  </a:cubicBezTo>
                  <a:cubicBezTo>
                    <a:pt x="727" y="5632"/>
                    <a:pt x="1465" y="5834"/>
                    <a:pt x="2191" y="5834"/>
                  </a:cubicBezTo>
                  <a:cubicBezTo>
                    <a:pt x="3072" y="5834"/>
                    <a:pt x="3905" y="5560"/>
                    <a:pt x="4596" y="5060"/>
                  </a:cubicBezTo>
                  <a:cubicBezTo>
                    <a:pt x="4691" y="5001"/>
                    <a:pt x="4691" y="4858"/>
                    <a:pt x="4620" y="4786"/>
                  </a:cubicBezTo>
                  <a:cubicBezTo>
                    <a:pt x="4587" y="4754"/>
                    <a:pt x="4544" y="4735"/>
                    <a:pt x="4499" y="4735"/>
                  </a:cubicBezTo>
                  <a:cubicBezTo>
                    <a:pt x="4463" y="4735"/>
                    <a:pt x="4426" y="4748"/>
                    <a:pt x="4394" y="4775"/>
                  </a:cubicBezTo>
                  <a:cubicBezTo>
                    <a:pt x="3763" y="5215"/>
                    <a:pt x="3013" y="5489"/>
                    <a:pt x="2191" y="5489"/>
                  </a:cubicBezTo>
                  <a:cubicBezTo>
                    <a:pt x="1727" y="5489"/>
                    <a:pt x="1262" y="5394"/>
                    <a:pt x="846" y="5239"/>
                  </a:cubicBezTo>
                  <a:cubicBezTo>
                    <a:pt x="1369" y="5144"/>
                    <a:pt x="1846" y="4917"/>
                    <a:pt x="2262" y="4584"/>
                  </a:cubicBezTo>
                  <a:cubicBezTo>
                    <a:pt x="2310" y="4536"/>
                    <a:pt x="2334" y="4477"/>
                    <a:pt x="2322" y="4417"/>
                  </a:cubicBezTo>
                  <a:cubicBezTo>
                    <a:pt x="2310" y="4346"/>
                    <a:pt x="2239" y="4286"/>
                    <a:pt x="2155" y="4286"/>
                  </a:cubicBezTo>
                  <a:cubicBezTo>
                    <a:pt x="1739" y="4263"/>
                    <a:pt x="1369" y="4048"/>
                    <a:pt x="1167" y="3691"/>
                  </a:cubicBezTo>
                  <a:cubicBezTo>
                    <a:pt x="1250" y="3691"/>
                    <a:pt x="1358" y="3667"/>
                    <a:pt x="1441" y="3643"/>
                  </a:cubicBezTo>
                  <a:cubicBezTo>
                    <a:pt x="1524" y="3632"/>
                    <a:pt x="1584" y="3572"/>
                    <a:pt x="1584" y="3489"/>
                  </a:cubicBezTo>
                  <a:cubicBezTo>
                    <a:pt x="1596" y="3405"/>
                    <a:pt x="1536" y="3334"/>
                    <a:pt x="1441" y="3298"/>
                  </a:cubicBezTo>
                  <a:cubicBezTo>
                    <a:pt x="1000" y="3191"/>
                    <a:pt x="667" y="2822"/>
                    <a:pt x="596" y="2381"/>
                  </a:cubicBezTo>
                  <a:lnTo>
                    <a:pt x="596" y="2381"/>
                  </a:lnTo>
                  <a:cubicBezTo>
                    <a:pt x="727" y="2405"/>
                    <a:pt x="869" y="2417"/>
                    <a:pt x="1000" y="2417"/>
                  </a:cubicBezTo>
                  <a:cubicBezTo>
                    <a:pt x="1084" y="2417"/>
                    <a:pt x="1143" y="2358"/>
                    <a:pt x="1167" y="2274"/>
                  </a:cubicBezTo>
                  <a:cubicBezTo>
                    <a:pt x="1179" y="2203"/>
                    <a:pt x="1131" y="2143"/>
                    <a:pt x="1072" y="2108"/>
                  </a:cubicBezTo>
                  <a:cubicBezTo>
                    <a:pt x="703" y="1881"/>
                    <a:pt x="476" y="1488"/>
                    <a:pt x="476" y="1048"/>
                  </a:cubicBezTo>
                  <a:cubicBezTo>
                    <a:pt x="476" y="953"/>
                    <a:pt x="488" y="846"/>
                    <a:pt x="524" y="738"/>
                  </a:cubicBezTo>
                  <a:cubicBezTo>
                    <a:pt x="965" y="1191"/>
                    <a:pt x="1524" y="1524"/>
                    <a:pt x="2120" y="1727"/>
                  </a:cubicBezTo>
                  <a:cubicBezTo>
                    <a:pt x="2120" y="1727"/>
                    <a:pt x="2715" y="1905"/>
                    <a:pt x="2929" y="1917"/>
                  </a:cubicBezTo>
                  <a:lnTo>
                    <a:pt x="3024" y="1917"/>
                  </a:lnTo>
                  <a:cubicBezTo>
                    <a:pt x="3096" y="1917"/>
                    <a:pt x="3167" y="1869"/>
                    <a:pt x="3191" y="1798"/>
                  </a:cubicBezTo>
                  <a:cubicBezTo>
                    <a:pt x="3203" y="1786"/>
                    <a:pt x="3203" y="1750"/>
                    <a:pt x="3203" y="1738"/>
                  </a:cubicBezTo>
                  <a:lnTo>
                    <a:pt x="3203" y="1703"/>
                  </a:lnTo>
                  <a:cubicBezTo>
                    <a:pt x="3203" y="953"/>
                    <a:pt x="3810" y="334"/>
                    <a:pt x="4572" y="334"/>
                  </a:cubicBezTo>
                  <a:cubicBezTo>
                    <a:pt x="4941" y="334"/>
                    <a:pt x="5287" y="488"/>
                    <a:pt x="5549" y="750"/>
                  </a:cubicBezTo>
                  <a:cubicBezTo>
                    <a:pt x="5585" y="787"/>
                    <a:pt x="5621" y="802"/>
                    <a:pt x="5663" y="802"/>
                  </a:cubicBezTo>
                  <a:cubicBezTo>
                    <a:pt x="5676" y="802"/>
                    <a:pt x="5689" y="801"/>
                    <a:pt x="5703" y="798"/>
                  </a:cubicBezTo>
                  <a:cubicBezTo>
                    <a:pt x="5882" y="762"/>
                    <a:pt x="6049" y="738"/>
                    <a:pt x="6203" y="679"/>
                  </a:cubicBezTo>
                  <a:lnTo>
                    <a:pt x="6203" y="679"/>
                  </a:lnTo>
                  <a:cubicBezTo>
                    <a:pt x="6120" y="762"/>
                    <a:pt x="6013" y="857"/>
                    <a:pt x="5894" y="917"/>
                  </a:cubicBezTo>
                  <a:cubicBezTo>
                    <a:pt x="5822" y="965"/>
                    <a:pt x="5787" y="1048"/>
                    <a:pt x="5822" y="1143"/>
                  </a:cubicBezTo>
                  <a:cubicBezTo>
                    <a:pt x="5846" y="1203"/>
                    <a:pt x="5930" y="1250"/>
                    <a:pt x="6001" y="1250"/>
                  </a:cubicBezTo>
                  <a:cubicBezTo>
                    <a:pt x="6144" y="1227"/>
                    <a:pt x="6287" y="1215"/>
                    <a:pt x="6418" y="1167"/>
                  </a:cubicBezTo>
                  <a:lnTo>
                    <a:pt x="6418" y="1167"/>
                  </a:lnTo>
                  <a:cubicBezTo>
                    <a:pt x="6299" y="1286"/>
                    <a:pt x="6168" y="1405"/>
                    <a:pt x="6013" y="1512"/>
                  </a:cubicBezTo>
                  <a:cubicBezTo>
                    <a:pt x="5965" y="1548"/>
                    <a:pt x="5941" y="1608"/>
                    <a:pt x="5941" y="1655"/>
                  </a:cubicBezTo>
                  <a:lnTo>
                    <a:pt x="5941" y="1679"/>
                  </a:lnTo>
                  <a:lnTo>
                    <a:pt x="5941" y="1703"/>
                  </a:lnTo>
                  <a:lnTo>
                    <a:pt x="5941" y="1727"/>
                  </a:lnTo>
                  <a:cubicBezTo>
                    <a:pt x="5941" y="2691"/>
                    <a:pt x="5572" y="3572"/>
                    <a:pt x="4977" y="4227"/>
                  </a:cubicBezTo>
                  <a:cubicBezTo>
                    <a:pt x="4918" y="4298"/>
                    <a:pt x="4918" y="4405"/>
                    <a:pt x="4977" y="4465"/>
                  </a:cubicBezTo>
                  <a:cubicBezTo>
                    <a:pt x="5011" y="4499"/>
                    <a:pt x="5053" y="4514"/>
                    <a:pt x="5096" y="4514"/>
                  </a:cubicBezTo>
                  <a:cubicBezTo>
                    <a:pt x="5143" y="4514"/>
                    <a:pt x="5190" y="4496"/>
                    <a:pt x="5227" y="4465"/>
                  </a:cubicBezTo>
                  <a:cubicBezTo>
                    <a:pt x="5894" y="3715"/>
                    <a:pt x="6263" y="2762"/>
                    <a:pt x="6287" y="1750"/>
                  </a:cubicBezTo>
                  <a:cubicBezTo>
                    <a:pt x="6596" y="1524"/>
                    <a:pt x="6846" y="1250"/>
                    <a:pt x="7061" y="917"/>
                  </a:cubicBezTo>
                  <a:cubicBezTo>
                    <a:pt x="7144" y="857"/>
                    <a:pt x="7132" y="750"/>
                    <a:pt x="7061" y="715"/>
                  </a:cubicBezTo>
                  <a:cubicBezTo>
                    <a:pt x="7029" y="683"/>
                    <a:pt x="6987" y="667"/>
                    <a:pt x="6937" y="667"/>
                  </a:cubicBezTo>
                  <a:cubicBezTo>
                    <a:pt x="6912" y="667"/>
                    <a:pt x="6886" y="671"/>
                    <a:pt x="6858" y="679"/>
                  </a:cubicBezTo>
                  <a:cubicBezTo>
                    <a:pt x="6775" y="726"/>
                    <a:pt x="6680" y="750"/>
                    <a:pt x="6596" y="786"/>
                  </a:cubicBezTo>
                  <a:cubicBezTo>
                    <a:pt x="6680" y="667"/>
                    <a:pt x="6763" y="512"/>
                    <a:pt x="6823" y="369"/>
                  </a:cubicBezTo>
                  <a:cubicBezTo>
                    <a:pt x="6834" y="310"/>
                    <a:pt x="6834" y="238"/>
                    <a:pt x="6787" y="191"/>
                  </a:cubicBezTo>
                  <a:cubicBezTo>
                    <a:pt x="6750" y="153"/>
                    <a:pt x="6703" y="135"/>
                    <a:pt x="6659" y="135"/>
                  </a:cubicBezTo>
                  <a:cubicBezTo>
                    <a:pt x="6632" y="135"/>
                    <a:pt x="6607" y="142"/>
                    <a:pt x="6584" y="155"/>
                  </a:cubicBezTo>
                  <a:cubicBezTo>
                    <a:pt x="6322" y="310"/>
                    <a:pt x="6061" y="393"/>
                    <a:pt x="5775" y="441"/>
                  </a:cubicBezTo>
                  <a:cubicBezTo>
                    <a:pt x="5465" y="143"/>
                    <a:pt x="5048" y="0"/>
                    <a:pt x="462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28" name="Shape 128"/>
        <p:cNvGrpSpPr/>
        <p:nvPr/>
      </p:nvGrpSpPr>
      <p:grpSpPr>
        <a:xfrm>
          <a:off x="0" y="0"/>
          <a:ext cx="0" cy="0"/>
          <a:chOff x="0" y="0"/>
          <a:chExt cx="0" cy="0"/>
        </a:xfrm>
      </p:grpSpPr>
      <p:sp>
        <p:nvSpPr>
          <p:cNvPr id="129" name="Google Shape;129;p23"/>
          <p:cNvSpPr/>
          <p:nvPr/>
        </p:nvSpPr>
        <p:spPr>
          <a:xfrm flipH="1" rot="-5400000">
            <a:off x="-1533150" y="1534500"/>
            <a:ext cx="5140800" cy="2074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23"/>
          <p:cNvSpPr txBox="1"/>
          <p:nvPr>
            <p:ph idx="8" type="title"/>
          </p:nvPr>
        </p:nvSpPr>
        <p:spPr>
          <a:xfrm>
            <a:off x="872432" y="2324813"/>
            <a:ext cx="1573500" cy="577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EFD67E"/>
                </a:solidFill>
              </a:rPr>
              <a:t>03</a:t>
            </a:r>
            <a:endParaRPr>
              <a:solidFill>
                <a:srgbClr val="EFD67E"/>
              </a:solidFill>
            </a:endParaRPr>
          </a:p>
        </p:txBody>
      </p:sp>
      <p:sp>
        <p:nvSpPr>
          <p:cNvPr id="131" name="Google Shape;131;p23"/>
          <p:cNvSpPr txBox="1"/>
          <p:nvPr>
            <p:ph type="ctrTitle"/>
          </p:nvPr>
        </p:nvSpPr>
        <p:spPr>
          <a:xfrm>
            <a:off x="2217925" y="802174"/>
            <a:ext cx="2215200" cy="4311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en" sz="1600"/>
              <a:t>RULES SHEET</a:t>
            </a:r>
            <a:endParaRPr sz="1600"/>
          </a:p>
        </p:txBody>
      </p:sp>
      <p:sp>
        <p:nvSpPr>
          <p:cNvPr id="132" name="Google Shape;132;p23"/>
          <p:cNvSpPr txBox="1"/>
          <p:nvPr>
            <p:ph idx="2" type="title"/>
          </p:nvPr>
        </p:nvSpPr>
        <p:spPr>
          <a:xfrm>
            <a:off x="872432" y="655463"/>
            <a:ext cx="1739100" cy="577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EFD67E"/>
                </a:solidFill>
              </a:rPr>
              <a:t>01</a:t>
            </a:r>
            <a:endParaRPr>
              <a:solidFill>
                <a:srgbClr val="EFD67E"/>
              </a:solidFill>
            </a:endParaRPr>
          </a:p>
        </p:txBody>
      </p:sp>
      <p:sp>
        <p:nvSpPr>
          <p:cNvPr id="133" name="Google Shape;133;p23"/>
          <p:cNvSpPr txBox="1"/>
          <p:nvPr>
            <p:ph idx="5" type="title"/>
          </p:nvPr>
        </p:nvSpPr>
        <p:spPr>
          <a:xfrm>
            <a:off x="872432" y="1490138"/>
            <a:ext cx="1615200" cy="577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lt1"/>
                </a:solidFill>
              </a:rPr>
              <a:t>02</a:t>
            </a:r>
            <a:endParaRPr>
              <a:solidFill>
                <a:schemeClr val="lt1"/>
              </a:solidFill>
            </a:endParaRPr>
          </a:p>
        </p:txBody>
      </p:sp>
      <p:sp>
        <p:nvSpPr>
          <p:cNvPr id="134" name="Google Shape;134;p23"/>
          <p:cNvSpPr txBox="1"/>
          <p:nvPr>
            <p:ph idx="15" type="title"/>
          </p:nvPr>
        </p:nvSpPr>
        <p:spPr>
          <a:xfrm>
            <a:off x="872432" y="3159488"/>
            <a:ext cx="1573500" cy="577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lt1"/>
                </a:solidFill>
              </a:rPr>
              <a:t>04</a:t>
            </a:r>
            <a:endParaRPr>
              <a:solidFill>
                <a:schemeClr val="lt1"/>
              </a:solidFill>
            </a:endParaRPr>
          </a:p>
        </p:txBody>
      </p:sp>
      <p:sp>
        <p:nvSpPr>
          <p:cNvPr id="135" name="Google Shape;135;p23"/>
          <p:cNvSpPr txBox="1"/>
          <p:nvPr>
            <p:ph idx="18" type="title"/>
          </p:nvPr>
        </p:nvSpPr>
        <p:spPr>
          <a:xfrm>
            <a:off x="872432" y="3994163"/>
            <a:ext cx="1573500" cy="577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EFD67E"/>
                </a:solidFill>
              </a:rPr>
              <a:t>05</a:t>
            </a:r>
            <a:endParaRPr>
              <a:solidFill>
                <a:srgbClr val="EFD67E"/>
              </a:solidFill>
            </a:endParaRPr>
          </a:p>
        </p:txBody>
      </p:sp>
      <p:sp>
        <p:nvSpPr>
          <p:cNvPr id="136" name="Google Shape;136;p23"/>
          <p:cNvSpPr txBox="1"/>
          <p:nvPr>
            <p:ph type="ctrTitle"/>
          </p:nvPr>
        </p:nvSpPr>
        <p:spPr>
          <a:xfrm>
            <a:off x="2199949" y="2471513"/>
            <a:ext cx="2432400" cy="4311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en" sz="1600"/>
              <a:t>COMMON QUESTIONS</a:t>
            </a:r>
            <a:endParaRPr sz="1600"/>
          </a:p>
        </p:txBody>
      </p:sp>
      <p:sp>
        <p:nvSpPr>
          <p:cNvPr id="137" name="Google Shape;137;p23"/>
          <p:cNvSpPr txBox="1"/>
          <p:nvPr>
            <p:ph type="ctrTitle"/>
          </p:nvPr>
        </p:nvSpPr>
        <p:spPr>
          <a:xfrm>
            <a:off x="2199950" y="4140875"/>
            <a:ext cx="2693100" cy="4311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en" sz="1600"/>
              <a:t>OTHER FREE RESOURCES</a:t>
            </a:r>
            <a:endParaRPr sz="1600"/>
          </a:p>
        </p:txBody>
      </p:sp>
      <p:sp>
        <p:nvSpPr>
          <p:cNvPr id="138" name="Google Shape;138;p23"/>
          <p:cNvSpPr txBox="1"/>
          <p:nvPr>
            <p:ph type="ctrTitle"/>
          </p:nvPr>
        </p:nvSpPr>
        <p:spPr>
          <a:xfrm>
            <a:off x="2199949" y="1636838"/>
            <a:ext cx="2432400" cy="4311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en" sz="1600"/>
              <a:t>DIFFICULT TOPICS</a:t>
            </a:r>
            <a:endParaRPr sz="1600"/>
          </a:p>
        </p:txBody>
      </p:sp>
      <p:sp>
        <p:nvSpPr>
          <p:cNvPr id="139" name="Google Shape;139;p23"/>
          <p:cNvSpPr txBox="1"/>
          <p:nvPr>
            <p:ph type="ctrTitle"/>
          </p:nvPr>
        </p:nvSpPr>
        <p:spPr>
          <a:xfrm>
            <a:off x="2199950" y="3306200"/>
            <a:ext cx="2693100" cy="4311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en" sz="1600"/>
              <a:t>TIPS FROM A VETERAN</a:t>
            </a:r>
            <a:endParaRPr sz="1600"/>
          </a:p>
        </p:txBody>
      </p:sp>
      <p:pic>
        <p:nvPicPr>
          <p:cNvPr id="140" name="Google Shape;140;p23"/>
          <p:cNvPicPr preferRelativeResize="0"/>
          <p:nvPr/>
        </p:nvPicPr>
        <p:blipFill>
          <a:blip r:embed="rId3">
            <a:alphaModFix/>
          </a:blip>
          <a:stretch>
            <a:fillRect/>
          </a:stretch>
        </p:blipFill>
        <p:spPr>
          <a:xfrm>
            <a:off x="5595550" y="1490150"/>
            <a:ext cx="2619375" cy="17430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4" name="Shape 144"/>
        <p:cNvGrpSpPr/>
        <p:nvPr/>
      </p:nvGrpSpPr>
      <p:grpSpPr>
        <a:xfrm>
          <a:off x="0" y="0"/>
          <a:ext cx="0" cy="0"/>
          <a:chOff x="0" y="0"/>
          <a:chExt cx="0" cy="0"/>
        </a:xfrm>
      </p:grpSpPr>
      <p:sp>
        <p:nvSpPr>
          <p:cNvPr id="145" name="Google Shape;145;p24"/>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24"/>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The Rules Sheet</a:t>
            </a:r>
            <a:endParaRPr sz="3300">
              <a:solidFill>
                <a:schemeClr val="lt1"/>
              </a:solidFill>
              <a:latin typeface="Livvic"/>
              <a:ea typeface="Livvic"/>
              <a:cs typeface="Livvic"/>
              <a:sym typeface="Livvic"/>
            </a:endParaRPr>
          </a:p>
        </p:txBody>
      </p:sp>
      <p:sp>
        <p:nvSpPr>
          <p:cNvPr id="147" name="Google Shape;147;p24"/>
          <p:cNvSpPr txBox="1"/>
          <p:nvPr/>
        </p:nvSpPr>
        <p:spPr>
          <a:xfrm>
            <a:off x="426075" y="1359775"/>
            <a:ext cx="8389500" cy="33864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330200" lvl="0" marL="457200" rtl="0" algn="l">
              <a:spcBef>
                <a:spcPts val="0"/>
              </a:spcBef>
              <a:spcAft>
                <a:spcPts val="0"/>
              </a:spcAft>
              <a:buClr>
                <a:schemeClr val="dk1"/>
              </a:buClr>
              <a:buSzPts val="1600"/>
              <a:buFont typeface="Catamaran Light"/>
              <a:buChar char="●"/>
            </a:pPr>
            <a:r>
              <a:rPr lang="en" sz="1600">
                <a:solidFill>
                  <a:schemeClr val="dk1"/>
                </a:solidFill>
                <a:latin typeface="Catamaran Light"/>
                <a:ea typeface="Catamaran Light"/>
                <a:cs typeface="Catamaran Light"/>
                <a:sym typeface="Catamaran Light"/>
              </a:rPr>
              <a:t>Build parameters</a:t>
            </a:r>
            <a:endParaRPr sz="1600">
              <a:solidFill>
                <a:schemeClr val="dk1"/>
              </a:solidFill>
              <a:latin typeface="Catamaran Light"/>
              <a:ea typeface="Catamaran Light"/>
              <a:cs typeface="Catamaran Light"/>
              <a:sym typeface="Catamaran Light"/>
            </a:endParaRPr>
          </a:p>
          <a:p>
            <a:pPr indent="-330200" lvl="1" marL="914400" rtl="0" algn="l">
              <a:spcBef>
                <a:spcPts val="0"/>
              </a:spcBef>
              <a:spcAft>
                <a:spcPts val="0"/>
              </a:spcAft>
              <a:buClr>
                <a:schemeClr val="dk1"/>
              </a:buClr>
              <a:buSzPts val="1600"/>
              <a:buFont typeface="Catamaran Light"/>
              <a:buChar char="○"/>
            </a:pPr>
            <a:r>
              <a:rPr lang="en" sz="1600">
                <a:solidFill>
                  <a:schemeClr val="dk1"/>
                </a:solidFill>
                <a:latin typeface="Catamaran Light"/>
                <a:ea typeface="Catamaran Light"/>
                <a:cs typeface="Catamaran Light"/>
                <a:sym typeface="Catamaran Light"/>
              </a:rPr>
              <a:t>Fit in a 32 cm x 24 cm x 47 cm box</a:t>
            </a:r>
            <a:endParaRPr sz="1600">
              <a:solidFill>
                <a:schemeClr val="dk1"/>
              </a:solidFill>
              <a:latin typeface="Catamaran Light"/>
              <a:ea typeface="Catamaran Light"/>
              <a:cs typeface="Catamaran Light"/>
              <a:sym typeface="Catamaran Light"/>
            </a:endParaRPr>
          </a:p>
          <a:p>
            <a:pPr indent="-330200" lvl="1" marL="914400" rtl="0" algn="l">
              <a:spcBef>
                <a:spcPts val="0"/>
              </a:spcBef>
              <a:spcAft>
                <a:spcPts val="0"/>
              </a:spcAft>
              <a:buClr>
                <a:schemeClr val="dk1"/>
              </a:buClr>
              <a:buSzPts val="1600"/>
              <a:buFont typeface="Catamaran Light"/>
              <a:buChar char="○"/>
            </a:pPr>
            <a:r>
              <a:rPr lang="en" sz="1600">
                <a:solidFill>
                  <a:schemeClr val="dk1"/>
                </a:solidFill>
                <a:latin typeface="Catamaran Light"/>
                <a:ea typeface="Catamaran Light"/>
                <a:cs typeface="Catamaran Light"/>
                <a:sym typeface="Catamaran Light"/>
              </a:rPr>
              <a:t>Up to 3 fixed pitch rotors</a:t>
            </a:r>
            <a:endParaRPr sz="1600">
              <a:solidFill>
                <a:schemeClr val="dk1"/>
              </a:solidFill>
              <a:latin typeface="Catamaran Light"/>
              <a:ea typeface="Catamaran Light"/>
              <a:cs typeface="Catamaran Light"/>
              <a:sym typeface="Catamaran Light"/>
            </a:endParaRPr>
          </a:p>
          <a:p>
            <a:pPr indent="-330200" lvl="1" marL="914400" rtl="0" algn="l">
              <a:spcBef>
                <a:spcPts val="0"/>
              </a:spcBef>
              <a:spcAft>
                <a:spcPts val="0"/>
              </a:spcAft>
              <a:buClr>
                <a:schemeClr val="dk1"/>
              </a:buClr>
              <a:buSzPts val="1600"/>
              <a:buFont typeface="Catamaran Light"/>
              <a:buChar char="○"/>
            </a:pPr>
            <a:r>
              <a:rPr lang="en" sz="1600">
                <a:solidFill>
                  <a:schemeClr val="dk1"/>
                </a:solidFill>
                <a:latin typeface="Catamaran Light"/>
                <a:ea typeface="Catamaran Light"/>
                <a:cs typeface="Catamaran Light"/>
                <a:sym typeface="Catamaran Light"/>
              </a:rPr>
              <a:t>Mass </a:t>
            </a:r>
            <a:r>
              <a:rPr lang="en" sz="1600">
                <a:solidFill>
                  <a:schemeClr val="dk1"/>
                </a:solidFill>
                <a:latin typeface="Catamaran Light"/>
                <a:ea typeface="Catamaran Light"/>
                <a:cs typeface="Catamaran Light"/>
                <a:sym typeface="Catamaran Light"/>
              </a:rPr>
              <a:t>must</a:t>
            </a:r>
            <a:r>
              <a:rPr lang="en" sz="1600">
                <a:solidFill>
                  <a:schemeClr val="dk1"/>
                </a:solidFill>
                <a:latin typeface="Catamaran Light"/>
                <a:ea typeface="Catamaran Light"/>
                <a:cs typeface="Catamaran Light"/>
                <a:sym typeface="Catamaran Light"/>
              </a:rPr>
              <a:t> be 4 g or more (excluding </a:t>
            </a:r>
            <a:r>
              <a:rPr lang="en" sz="1600">
                <a:solidFill>
                  <a:schemeClr val="dk1"/>
                </a:solidFill>
                <a:latin typeface="Catamaran Light"/>
                <a:ea typeface="Catamaran Light"/>
                <a:cs typeface="Catamaran Light"/>
                <a:sym typeface="Catamaran Light"/>
              </a:rPr>
              <a:t>rubber</a:t>
            </a:r>
            <a:r>
              <a:rPr lang="en" sz="1600">
                <a:solidFill>
                  <a:schemeClr val="dk1"/>
                </a:solidFill>
                <a:latin typeface="Catamaran Light"/>
                <a:ea typeface="Catamaran Light"/>
                <a:cs typeface="Catamaran Light"/>
                <a:sym typeface="Catamaran Light"/>
              </a:rPr>
              <a:t> motor)</a:t>
            </a:r>
            <a:endParaRPr sz="1600">
              <a:solidFill>
                <a:schemeClr val="dk1"/>
              </a:solidFill>
              <a:latin typeface="Catamaran Light"/>
              <a:ea typeface="Catamaran Light"/>
              <a:cs typeface="Catamaran Light"/>
              <a:sym typeface="Catamaran Light"/>
            </a:endParaRPr>
          </a:p>
          <a:p>
            <a:pPr indent="-330200" lvl="1" marL="914400" rtl="0" algn="l">
              <a:spcBef>
                <a:spcPts val="0"/>
              </a:spcBef>
              <a:spcAft>
                <a:spcPts val="0"/>
              </a:spcAft>
              <a:buClr>
                <a:schemeClr val="dk1"/>
              </a:buClr>
              <a:buSzPts val="1600"/>
              <a:buFont typeface="Catamaran Light"/>
              <a:buChar char="○"/>
            </a:pPr>
            <a:r>
              <a:rPr lang="en" sz="1600">
                <a:solidFill>
                  <a:schemeClr val="dk1"/>
                </a:solidFill>
                <a:latin typeface="Catamaran Light"/>
                <a:ea typeface="Catamaran Light"/>
                <a:cs typeface="Catamaran Light"/>
                <a:sym typeface="Catamaran Light"/>
              </a:rPr>
              <a:t>Rubber motors can be of any mass or length</a:t>
            </a:r>
            <a:endParaRPr sz="1600">
              <a:solidFill>
                <a:schemeClr val="dk1"/>
              </a:solidFill>
              <a:latin typeface="Catamaran Light"/>
              <a:ea typeface="Catamaran Light"/>
              <a:cs typeface="Catamaran Light"/>
              <a:sym typeface="Catamaran Light"/>
            </a:endParaRPr>
          </a:p>
          <a:p>
            <a:pPr indent="-330200" lvl="0" marL="457200" rtl="0" algn="l">
              <a:spcBef>
                <a:spcPts val="0"/>
              </a:spcBef>
              <a:spcAft>
                <a:spcPts val="0"/>
              </a:spcAft>
              <a:buClr>
                <a:schemeClr val="dk1"/>
              </a:buClr>
              <a:buSzPts val="1600"/>
              <a:buFont typeface="Catamaran Light"/>
              <a:buChar char="●"/>
            </a:pPr>
            <a:r>
              <a:rPr lang="en" sz="1600">
                <a:solidFill>
                  <a:schemeClr val="dk1"/>
                </a:solidFill>
                <a:latin typeface="Catamaran Light"/>
                <a:ea typeface="Catamaran Light"/>
                <a:cs typeface="Catamaran Light"/>
                <a:sym typeface="Catamaran Light"/>
              </a:rPr>
              <a:t>Flight Log: 6 parameters</a:t>
            </a:r>
            <a:endParaRPr sz="1600">
              <a:solidFill>
                <a:schemeClr val="dk1"/>
              </a:solidFill>
              <a:latin typeface="Catamaran Light"/>
              <a:ea typeface="Catamaran Light"/>
              <a:cs typeface="Catamaran Light"/>
              <a:sym typeface="Catamaran Light"/>
            </a:endParaRPr>
          </a:p>
          <a:p>
            <a:pPr indent="-330200" lvl="1" marL="914400" rtl="0" algn="l">
              <a:spcBef>
                <a:spcPts val="0"/>
              </a:spcBef>
              <a:spcAft>
                <a:spcPts val="0"/>
              </a:spcAft>
              <a:buClr>
                <a:schemeClr val="dk1"/>
              </a:buClr>
              <a:buSzPts val="1600"/>
              <a:buFont typeface="Catamaran Light"/>
              <a:buChar char="○"/>
            </a:pPr>
            <a:r>
              <a:rPr lang="en" sz="1600">
                <a:solidFill>
                  <a:schemeClr val="dk1"/>
                </a:solidFill>
                <a:latin typeface="Catamaran Light"/>
                <a:ea typeface="Catamaran Light"/>
                <a:cs typeface="Catamaran Light"/>
                <a:sym typeface="Catamaran Light"/>
              </a:rPr>
              <a:t>Required: Motor size, number of turns or torque of motor before launch, flight time</a:t>
            </a:r>
            <a:endParaRPr sz="1600">
              <a:solidFill>
                <a:schemeClr val="dk1"/>
              </a:solidFill>
              <a:latin typeface="Catamaran Light"/>
              <a:ea typeface="Catamaran Light"/>
              <a:cs typeface="Catamaran Light"/>
              <a:sym typeface="Catamaran Light"/>
            </a:endParaRPr>
          </a:p>
          <a:p>
            <a:pPr indent="-330200" lvl="1" marL="914400" rtl="0" algn="l">
              <a:spcBef>
                <a:spcPts val="0"/>
              </a:spcBef>
              <a:spcAft>
                <a:spcPts val="0"/>
              </a:spcAft>
              <a:buClr>
                <a:schemeClr val="dk1"/>
              </a:buClr>
              <a:buSzPts val="1600"/>
              <a:buFont typeface="Catamaran Light"/>
              <a:buChar char="○"/>
            </a:pPr>
            <a:r>
              <a:rPr lang="en" sz="1600">
                <a:solidFill>
                  <a:schemeClr val="dk1"/>
                </a:solidFill>
                <a:latin typeface="Catamaran Light"/>
                <a:ea typeface="Catamaran Light"/>
                <a:cs typeface="Catamaran Light"/>
                <a:sym typeface="Catamaran Light"/>
              </a:rPr>
              <a:t>Examples of more parameters: number of winds </a:t>
            </a:r>
            <a:r>
              <a:rPr lang="en" sz="1600">
                <a:solidFill>
                  <a:schemeClr val="dk1"/>
                </a:solidFill>
                <a:latin typeface="Catamaran Light"/>
                <a:ea typeface="Catamaran Light"/>
                <a:cs typeface="Catamaran Light"/>
                <a:sym typeface="Catamaran Light"/>
              </a:rPr>
              <a:t>remaining</a:t>
            </a:r>
            <a:r>
              <a:rPr lang="en" sz="1600">
                <a:solidFill>
                  <a:schemeClr val="dk1"/>
                </a:solidFill>
                <a:latin typeface="Catamaran Light"/>
                <a:ea typeface="Catamaran Light"/>
                <a:cs typeface="Catamaran Light"/>
                <a:sym typeface="Catamaran Light"/>
              </a:rPr>
              <a:t> on motor, propeller pitch, estimated peak flight altitude, etc.</a:t>
            </a:r>
            <a:endParaRPr sz="1600">
              <a:solidFill>
                <a:schemeClr val="dk1"/>
              </a:solidFill>
              <a:latin typeface="Catamaran Light"/>
              <a:ea typeface="Catamaran Light"/>
              <a:cs typeface="Catamaran Light"/>
              <a:sym typeface="Catamaran Light"/>
            </a:endParaRPr>
          </a:p>
          <a:p>
            <a:pPr indent="-330200" lvl="0" marL="457200" rtl="0" algn="l">
              <a:spcBef>
                <a:spcPts val="0"/>
              </a:spcBef>
              <a:spcAft>
                <a:spcPts val="0"/>
              </a:spcAft>
              <a:buClr>
                <a:schemeClr val="dk1"/>
              </a:buClr>
              <a:buSzPts val="1600"/>
              <a:buFont typeface="Catamaran Light"/>
              <a:buChar char="●"/>
            </a:pPr>
            <a:r>
              <a:rPr lang="en" sz="1600">
                <a:solidFill>
                  <a:schemeClr val="dk1"/>
                </a:solidFill>
                <a:latin typeface="Catamaran Light"/>
                <a:ea typeface="Catamaran Light"/>
                <a:cs typeface="Catamaran Light"/>
                <a:sym typeface="Catamaran Light"/>
              </a:rPr>
              <a:t>Competition</a:t>
            </a:r>
            <a:endParaRPr sz="1600">
              <a:solidFill>
                <a:schemeClr val="dk1"/>
              </a:solidFill>
              <a:latin typeface="Catamaran Light"/>
              <a:ea typeface="Catamaran Light"/>
              <a:cs typeface="Catamaran Light"/>
              <a:sym typeface="Catamaran Light"/>
            </a:endParaRPr>
          </a:p>
          <a:p>
            <a:pPr indent="-330200" lvl="1" marL="914400" rtl="0" algn="l">
              <a:spcBef>
                <a:spcPts val="0"/>
              </a:spcBef>
              <a:spcAft>
                <a:spcPts val="0"/>
              </a:spcAft>
              <a:buClr>
                <a:schemeClr val="dk1"/>
              </a:buClr>
              <a:buSzPts val="1600"/>
              <a:buFont typeface="Catamaran Light"/>
              <a:buChar char="○"/>
            </a:pPr>
            <a:r>
              <a:rPr lang="en" sz="1600">
                <a:solidFill>
                  <a:schemeClr val="dk1"/>
                </a:solidFill>
                <a:latin typeface="Catamaran Light"/>
                <a:ea typeface="Catamaran Light"/>
                <a:cs typeface="Catamaran Light"/>
                <a:sym typeface="Catamaran Light"/>
              </a:rPr>
              <a:t>10 minute flight period</a:t>
            </a:r>
            <a:endParaRPr sz="1600">
              <a:solidFill>
                <a:schemeClr val="dk1"/>
              </a:solidFill>
              <a:latin typeface="Catamaran Light"/>
              <a:ea typeface="Catamaran Light"/>
              <a:cs typeface="Catamaran Light"/>
              <a:sym typeface="Catamaran Light"/>
            </a:endParaRPr>
          </a:p>
          <a:p>
            <a:pPr indent="-330200" lvl="1" marL="914400" rtl="0" algn="l">
              <a:spcBef>
                <a:spcPts val="0"/>
              </a:spcBef>
              <a:spcAft>
                <a:spcPts val="0"/>
              </a:spcAft>
              <a:buClr>
                <a:schemeClr val="dk1"/>
              </a:buClr>
              <a:buSzPts val="1600"/>
              <a:buFont typeface="Catamaran Light"/>
              <a:buChar char="○"/>
            </a:pPr>
            <a:r>
              <a:rPr lang="en" sz="1600">
                <a:solidFill>
                  <a:schemeClr val="dk1"/>
                </a:solidFill>
                <a:latin typeface="Catamaran Light"/>
                <a:ea typeface="Catamaran Light"/>
                <a:cs typeface="Catamaran Light"/>
                <a:sym typeface="Catamaran Light"/>
              </a:rPr>
              <a:t>2 official flights</a:t>
            </a:r>
            <a:endParaRPr sz="1600">
              <a:solidFill>
                <a:schemeClr val="dk1"/>
              </a:solidFill>
              <a:latin typeface="Catamaran Light"/>
              <a:ea typeface="Catamaran Light"/>
              <a:cs typeface="Catamaran Light"/>
              <a:sym typeface="Catamaran Light"/>
            </a:endParaRPr>
          </a:p>
          <a:p>
            <a:pPr indent="-330200" lvl="2" marL="1371600" rtl="0" algn="l">
              <a:spcBef>
                <a:spcPts val="0"/>
              </a:spcBef>
              <a:spcAft>
                <a:spcPts val="0"/>
              </a:spcAft>
              <a:buClr>
                <a:schemeClr val="dk1"/>
              </a:buClr>
              <a:buSzPts val="1600"/>
              <a:buFont typeface="Catamaran Light"/>
              <a:buChar char="■"/>
            </a:pPr>
            <a:r>
              <a:rPr lang="en" sz="1600">
                <a:solidFill>
                  <a:schemeClr val="dk1"/>
                </a:solidFill>
                <a:latin typeface="Catamaran Light"/>
                <a:ea typeface="Catamaran Light"/>
                <a:cs typeface="Catamaran Light"/>
                <a:sym typeface="Catamaran Light"/>
              </a:rPr>
              <a:t>As many unofficial flights as you want</a:t>
            </a:r>
            <a:endParaRPr sz="1600">
              <a:solidFill>
                <a:schemeClr val="dk1"/>
              </a:solidFill>
              <a:latin typeface="Catamaran Light"/>
              <a:ea typeface="Catamaran Light"/>
              <a:cs typeface="Catamaran Light"/>
              <a:sym typeface="Catamaran Ligh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1" name="Shape 151"/>
        <p:cNvGrpSpPr/>
        <p:nvPr/>
      </p:nvGrpSpPr>
      <p:grpSpPr>
        <a:xfrm>
          <a:off x="0" y="0"/>
          <a:ext cx="0" cy="0"/>
          <a:chOff x="0" y="0"/>
          <a:chExt cx="0" cy="0"/>
        </a:xfrm>
      </p:grpSpPr>
      <p:pic>
        <p:nvPicPr>
          <p:cNvPr id="152" name="Google Shape;152;p25"/>
          <p:cNvPicPr preferRelativeResize="0"/>
          <p:nvPr/>
        </p:nvPicPr>
        <p:blipFill>
          <a:blip r:embed="rId4">
            <a:alphaModFix/>
          </a:blip>
          <a:stretch>
            <a:fillRect/>
          </a:stretch>
        </p:blipFill>
        <p:spPr>
          <a:xfrm>
            <a:off x="-148" y="0"/>
            <a:ext cx="9144000" cy="5143500"/>
          </a:xfrm>
          <a:prstGeom prst="rect">
            <a:avLst/>
          </a:prstGeom>
          <a:noFill/>
          <a:ln>
            <a:noFill/>
          </a:ln>
        </p:spPr>
      </p:pic>
      <p:sp>
        <p:nvSpPr>
          <p:cNvPr id="153" name="Google Shape;153;p25"/>
          <p:cNvSpPr/>
          <p:nvPr/>
        </p:nvSpPr>
        <p:spPr>
          <a:xfrm flipH="1" rot="-5400000">
            <a:off x="3281200" y="-725975"/>
            <a:ext cx="2581500" cy="6159000"/>
          </a:xfrm>
          <a:prstGeom prst="rect">
            <a:avLst/>
          </a:prstGeom>
          <a:gradFill>
            <a:gsLst>
              <a:gs pos="0">
                <a:srgbClr val="A9B9D3">
                  <a:alpha val="30980"/>
                </a:srgbClr>
              </a:gs>
              <a:gs pos="100000">
                <a:schemeClr val="accent1"/>
              </a:gs>
            </a:gsLst>
            <a:lin ang="18900044"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25"/>
          <p:cNvSpPr txBox="1"/>
          <p:nvPr>
            <p:ph type="title"/>
          </p:nvPr>
        </p:nvSpPr>
        <p:spPr>
          <a:xfrm>
            <a:off x="3200250" y="1742750"/>
            <a:ext cx="27432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lt1"/>
                </a:solidFill>
              </a:rPr>
              <a:t>DIFFICULT TOPICS</a:t>
            </a:r>
            <a:endParaRPr>
              <a:solidFill>
                <a:schemeClr val="lt1"/>
              </a:solidFill>
            </a:endParaRPr>
          </a:p>
        </p:txBody>
      </p:sp>
      <p:sp>
        <p:nvSpPr>
          <p:cNvPr id="155" name="Google Shape;155;p25"/>
          <p:cNvSpPr/>
          <p:nvPr/>
        </p:nvSpPr>
        <p:spPr>
          <a:xfrm rot="907670">
            <a:off x="2891024" y="-1509326"/>
            <a:ext cx="7260506" cy="2438868"/>
          </a:xfrm>
          <a:prstGeom prst="rect">
            <a:avLst/>
          </a:prstGeom>
          <a:solidFill>
            <a:srgbClr val="18397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tamaran Light"/>
              <a:ea typeface="Catamaran Light"/>
              <a:cs typeface="Catamaran Light"/>
              <a:sym typeface="Catamaran Light"/>
            </a:endParaRPr>
          </a:p>
        </p:txBody>
      </p:sp>
      <p:sp>
        <p:nvSpPr>
          <p:cNvPr id="156" name="Google Shape;156;p25"/>
          <p:cNvSpPr/>
          <p:nvPr/>
        </p:nvSpPr>
        <p:spPr>
          <a:xfrm rot="-912666">
            <a:off x="3806188" y="4592478"/>
            <a:ext cx="7260569" cy="2438652"/>
          </a:xfrm>
          <a:prstGeom prst="rect">
            <a:avLst/>
          </a:prstGeom>
          <a:solidFill>
            <a:srgbClr val="18397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tamaran Light"/>
              <a:ea typeface="Catamaran Light"/>
              <a:cs typeface="Catamaran Light"/>
              <a:sym typeface="Catamaran Ligh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0" name="Shape 160"/>
        <p:cNvGrpSpPr/>
        <p:nvPr/>
      </p:nvGrpSpPr>
      <p:grpSpPr>
        <a:xfrm>
          <a:off x="0" y="0"/>
          <a:ext cx="0" cy="0"/>
          <a:chOff x="0" y="0"/>
          <a:chExt cx="0" cy="0"/>
        </a:xfrm>
      </p:grpSpPr>
      <p:sp>
        <p:nvSpPr>
          <p:cNvPr id="161" name="Google Shape;161;p26"/>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26"/>
          <p:cNvSpPr txBox="1"/>
          <p:nvPr>
            <p:ph idx="4294967295" type="ctrTitle"/>
          </p:nvPr>
        </p:nvSpPr>
        <p:spPr>
          <a:xfrm>
            <a:off x="426075" y="238650"/>
            <a:ext cx="56397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Topic 1: Getting Started</a:t>
            </a:r>
            <a:endParaRPr sz="3300">
              <a:solidFill>
                <a:schemeClr val="lt1"/>
              </a:solidFill>
              <a:latin typeface="Livvic"/>
              <a:ea typeface="Livvic"/>
              <a:cs typeface="Livvic"/>
              <a:sym typeface="Livvic"/>
            </a:endParaRPr>
          </a:p>
        </p:txBody>
      </p:sp>
      <p:sp>
        <p:nvSpPr>
          <p:cNvPr id="163" name="Google Shape;163;p26"/>
          <p:cNvSpPr txBox="1"/>
          <p:nvPr/>
        </p:nvSpPr>
        <p:spPr>
          <a:xfrm>
            <a:off x="419250" y="1485700"/>
            <a:ext cx="4811400" cy="31092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What</a:t>
            </a:r>
            <a:r>
              <a:rPr lang="en" sz="1900">
                <a:solidFill>
                  <a:schemeClr val="dk1"/>
                </a:solidFill>
                <a:latin typeface="Catamaran Light"/>
                <a:ea typeface="Catamaran Light"/>
                <a:cs typeface="Catamaran Light"/>
                <a:sym typeface="Catamaran Light"/>
              </a:rPr>
              <a:t> design should I choose?</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What materials are good for a helicopter?</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The lightest (least dense) balsa wood </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The thinnest plastic bags (or even mylar)</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You want to save weight!!!</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Where do I get the rubber for the motor?</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Many suppliers (linked later in the presentation)</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pic>
        <p:nvPicPr>
          <p:cNvPr id="164" name="Google Shape;164;p26"/>
          <p:cNvPicPr preferRelativeResize="0"/>
          <p:nvPr/>
        </p:nvPicPr>
        <p:blipFill rotWithShape="1">
          <a:blip r:embed="rId3">
            <a:alphaModFix/>
          </a:blip>
          <a:srcRect b="0" l="2050" r="-2050" t="0"/>
          <a:stretch/>
        </p:blipFill>
        <p:spPr>
          <a:xfrm>
            <a:off x="5366301" y="1388825"/>
            <a:ext cx="2830451" cy="2013575"/>
          </a:xfrm>
          <a:prstGeom prst="rect">
            <a:avLst/>
          </a:prstGeom>
          <a:noFill/>
          <a:ln>
            <a:noFill/>
          </a:ln>
        </p:spPr>
      </p:pic>
      <p:pic>
        <p:nvPicPr>
          <p:cNvPr id="165" name="Google Shape;165;p26"/>
          <p:cNvPicPr preferRelativeResize="0"/>
          <p:nvPr/>
        </p:nvPicPr>
        <p:blipFill>
          <a:blip r:embed="rId4">
            <a:alphaModFix/>
          </a:blip>
          <a:stretch>
            <a:fillRect/>
          </a:stretch>
        </p:blipFill>
        <p:spPr>
          <a:xfrm>
            <a:off x="7062726" y="2692825"/>
            <a:ext cx="2038626" cy="238997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9" name="Shape 169"/>
        <p:cNvGrpSpPr/>
        <p:nvPr/>
      </p:nvGrpSpPr>
      <p:grpSpPr>
        <a:xfrm>
          <a:off x="0" y="0"/>
          <a:ext cx="0" cy="0"/>
          <a:chOff x="0" y="0"/>
          <a:chExt cx="0" cy="0"/>
        </a:xfrm>
      </p:grpSpPr>
      <p:sp>
        <p:nvSpPr>
          <p:cNvPr id="170" name="Google Shape;170;p27"/>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27"/>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Topic 2: Testing</a:t>
            </a:r>
            <a:endParaRPr sz="3300">
              <a:solidFill>
                <a:schemeClr val="lt1"/>
              </a:solidFill>
              <a:latin typeface="Livvic"/>
              <a:ea typeface="Livvic"/>
              <a:cs typeface="Livvic"/>
              <a:sym typeface="Livvic"/>
            </a:endParaRPr>
          </a:p>
        </p:txBody>
      </p:sp>
      <p:sp>
        <p:nvSpPr>
          <p:cNvPr id="172" name="Google Shape;172;p27"/>
          <p:cNvSpPr txBox="1"/>
          <p:nvPr/>
        </p:nvSpPr>
        <p:spPr>
          <a:xfrm>
            <a:off x="419250" y="1485700"/>
            <a:ext cx="8298900" cy="31863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323850" lvl="0" marL="457200" rtl="0" algn="l">
              <a:spcBef>
                <a:spcPts val="0"/>
              </a:spcBef>
              <a:spcAft>
                <a:spcPts val="0"/>
              </a:spcAft>
              <a:buClr>
                <a:schemeClr val="dk1"/>
              </a:buClr>
              <a:buSzPts val="1500"/>
              <a:buFont typeface="Catamaran Light"/>
              <a:buChar char="●"/>
            </a:pPr>
            <a:r>
              <a:rPr lang="en" sz="1500">
                <a:solidFill>
                  <a:schemeClr val="dk1"/>
                </a:solidFill>
                <a:latin typeface="Catamaran Light"/>
                <a:ea typeface="Catamaran Light"/>
                <a:cs typeface="Catamaran Light"/>
                <a:sym typeface="Catamaran Light"/>
              </a:rPr>
              <a:t>Where should I test?</a:t>
            </a:r>
            <a:endParaRPr sz="1500">
              <a:solidFill>
                <a:schemeClr val="dk1"/>
              </a:solidFill>
              <a:latin typeface="Catamaran Light"/>
              <a:ea typeface="Catamaran Light"/>
              <a:cs typeface="Catamaran Light"/>
              <a:sym typeface="Catamaran Light"/>
            </a:endParaRPr>
          </a:p>
          <a:p>
            <a:pPr indent="-323850" lvl="1" marL="914400" rtl="0" algn="l">
              <a:spcBef>
                <a:spcPts val="0"/>
              </a:spcBef>
              <a:spcAft>
                <a:spcPts val="0"/>
              </a:spcAft>
              <a:buClr>
                <a:schemeClr val="dk1"/>
              </a:buClr>
              <a:buSzPts val="1500"/>
              <a:buFont typeface="Catamaran Light"/>
              <a:buChar char="○"/>
            </a:pPr>
            <a:r>
              <a:rPr lang="en" sz="1500">
                <a:solidFill>
                  <a:schemeClr val="dk1"/>
                </a:solidFill>
                <a:latin typeface="Catamaran Light"/>
                <a:ea typeface="Catamaran Light"/>
                <a:cs typeface="Catamaran Light"/>
                <a:sym typeface="Catamaran Light"/>
              </a:rPr>
              <a:t>Any open room that has minimal obstructions on the ceiling (ideally a flat ceiling if possible)</a:t>
            </a:r>
            <a:endParaRPr sz="1500">
              <a:solidFill>
                <a:schemeClr val="dk1"/>
              </a:solidFill>
              <a:latin typeface="Catamaran Light"/>
              <a:ea typeface="Catamaran Light"/>
              <a:cs typeface="Catamaran Light"/>
              <a:sym typeface="Catamaran Light"/>
            </a:endParaRPr>
          </a:p>
          <a:p>
            <a:pPr indent="-323850" lvl="1" marL="914400" rtl="0" algn="l">
              <a:spcBef>
                <a:spcPts val="0"/>
              </a:spcBef>
              <a:spcAft>
                <a:spcPts val="0"/>
              </a:spcAft>
              <a:buClr>
                <a:schemeClr val="dk1"/>
              </a:buClr>
              <a:buSzPts val="1500"/>
              <a:buFont typeface="Catamaran Light"/>
              <a:buChar char="○"/>
            </a:pPr>
            <a:r>
              <a:rPr lang="en" sz="1500">
                <a:solidFill>
                  <a:schemeClr val="dk1"/>
                </a:solidFill>
                <a:latin typeface="Catamaran Light"/>
                <a:ea typeface="Catamaran Light"/>
                <a:cs typeface="Catamaran Light"/>
                <a:sym typeface="Catamaran Light"/>
              </a:rPr>
              <a:t>Height of the room does not matter as much for this event</a:t>
            </a:r>
            <a:endParaRPr sz="1500">
              <a:solidFill>
                <a:schemeClr val="dk1"/>
              </a:solidFill>
              <a:latin typeface="Catamaran Light"/>
              <a:ea typeface="Catamaran Light"/>
              <a:cs typeface="Catamaran Light"/>
              <a:sym typeface="Catamaran Light"/>
            </a:endParaRPr>
          </a:p>
          <a:p>
            <a:pPr indent="-323850" lvl="0" marL="457200" rtl="0" algn="l">
              <a:spcBef>
                <a:spcPts val="0"/>
              </a:spcBef>
              <a:spcAft>
                <a:spcPts val="0"/>
              </a:spcAft>
              <a:buClr>
                <a:schemeClr val="dk1"/>
              </a:buClr>
              <a:buSzPts val="1500"/>
              <a:buFont typeface="Catamaran Light"/>
              <a:buChar char="●"/>
            </a:pPr>
            <a:r>
              <a:rPr lang="en" sz="1500">
                <a:solidFill>
                  <a:schemeClr val="dk1"/>
                </a:solidFill>
                <a:latin typeface="Catamaran Light"/>
                <a:ea typeface="Catamaran Light"/>
                <a:cs typeface="Catamaran Light"/>
                <a:sym typeface="Catamaran Light"/>
              </a:rPr>
              <a:t>What should I expect out of my first tests?</a:t>
            </a:r>
            <a:endParaRPr sz="1500">
              <a:solidFill>
                <a:schemeClr val="dk1"/>
              </a:solidFill>
              <a:latin typeface="Catamaran Light"/>
              <a:ea typeface="Catamaran Light"/>
              <a:cs typeface="Catamaran Light"/>
              <a:sym typeface="Catamaran Light"/>
            </a:endParaRPr>
          </a:p>
          <a:p>
            <a:pPr indent="-323850" lvl="1" marL="914400" rtl="0" algn="l">
              <a:spcBef>
                <a:spcPts val="0"/>
              </a:spcBef>
              <a:spcAft>
                <a:spcPts val="0"/>
              </a:spcAft>
              <a:buClr>
                <a:schemeClr val="dk1"/>
              </a:buClr>
              <a:buSzPts val="1500"/>
              <a:buFont typeface="Catamaran Light"/>
              <a:buChar char="○"/>
            </a:pPr>
            <a:r>
              <a:rPr lang="en" sz="1500">
                <a:solidFill>
                  <a:schemeClr val="dk1"/>
                </a:solidFill>
                <a:latin typeface="Catamaran Light"/>
                <a:ea typeface="Catamaran Light"/>
                <a:cs typeface="Catamaran Light"/>
                <a:sym typeface="Catamaran Light"/>
              </a:rPr>
              <a:t>Unstable flights</a:t>
            </a:r>
            <a:endParaRPr sz="1500">
              <a:solidFill>
                <a:schemeClr val="dk1"/>
              </a:solidFill>
              <a:latin typeface="Catamaran Light"/>
              <a:ea typeface="Catamaran Light"/>
              <a:cs typeface="Catamaran Light"/>
              <a:sym typeface="Catamaran Light"/>
            </a:endParaRPr>
          </a:p>
          <a:p>
            <a:pPr indent="-323850" lvl="1" marL="914400" rtl="0" algn="l">
              <a:spcBef>
                <a:spcPts val="0"/>
              </a:spcBef>
              <a:spcAft>
                <a:spcPts val="0"/>
              </a:spcAft>
              <a:buClr>
                <a:schemeClr val="dk1"/>
              </a:buClr>
              <a:buSzPts val="1500"/>
              <a:buFont typeface="Catamaran Light"/>
              <a:buChar char="○"/>
            </a:pPr>
            <a:r>
              <a:rPr lang="en" sz="1500">
                <a:solidFill>
                  <a:schemeClr val="dk1"/>
                </a:solidFill>
                <a:latin typeface="Catamaran Light"/>
                <a:ea typeface="Catamaran Light"/>
                <a:cs typeface="Catamaran Light"/>
                <a:sym typeface="Catamaran Light"/>
              </a:rPr>
              <a:t>You are just trying to see if your helicopter can even get </a:t>
            </a:r>
            <a:r>
              <a:rPr lang="en" sz="1500">
                <a:solidFill>
                  <a:schemeClr val="dk1"/>
                </a:solidFill>
                <a:latin typeface="Catamaran Light"/>
                <a:ea typeface="Catamaran Light"/>
                <a:cs typeface="Catamaran Light"/>
                <a:sym typeface="Catamaran Light"/>
              </a:rPr>
              <a:t>airborne</a:t>
            </a:r>
            <a:endParaRPr sz="1500">
              <a:solidFill>
                <a:schemeClr val="dk1"/>
              </a:solidFill>
              <a:latin typeface="Catamaran Light"/>
              <a:ea typeface="Catamaran Light"/>
              <a:cs typeface="Catamaran Light"/>
              <a:sym typeface="Catamaran Light"/>
            </a:endParaRPr>
          </a:p>
          <a:p>
            <a:pPr indent="-323850" lvl="0" marL="457200" rtl="0" algn="l">
              <a:spcBef>
                <a:spcPts val="0"/>
              </a:spcBef>
              <a:spcAft>
                <a:spcPts val="0"/>
              </a:spcAft>
              <a:buClr>
                <a:schemeClr val="dk1"/>
              </a:buClr>
              <a:buSzPts val="1500"/>
              <a:buFont typeface="Catamaran Light"/>
              <a:buChar char="●"/>
            </a:pPr>
            <a:r>
              <a:rPr lang="en" sz="1500">
                <a:solidFill>
                  <a:schemeClr val="dk1"/>
                </a:solidFill>
                <a:latin typeface="Catamaran Light"/>
                <a:ea typeface="Catamaran Light"/>
                <a:cs typeface="Catamaran Light"/>
                <a:sym typeface="Catamaran Light"/>
              </a:rPr>
              <a:t>What data should I collect?</a:t>
            </a:r>
            <a:endParaRPr sz="1500">
              <a:solidFill>
                <a:schemeClr val="dk1"/>
              </a:solidFill>
              <a:latin typeface="Catamaran Light"/>
              <a:ea typeface="Catamaran Light"/>
              <a:cs typeface="Catamaran Light"/>
              <a:sym typeface="Catamaran Light"/>
            </a:endParaRPr>
          </a:p>
          <a:p>
            <a:pPr indent="-323850" lvl="1" marL="914400" rtl="0" algn="l">
              <a:spcBef>
                <a:spcPts val="0"/>
              </a:spcBef>
              <a:spcAft>
                <a:spcPts val="0"/>
              </a:spcAft>
              <a:buClr>
                <a:schemeClr val="dk1"/>
              </a:buClr>
              <a:buSzPts val="1500"/>
              <a:buFont typeface="Catamaran Light"/>
              <a:buChar char="○"/>
            </a:pPr>
            <a:r>
              <a:rPr lang="en" sz="1500">
                <a:solidFill>
                  <a:schemeClr val="dk1"/>
                </a:solidFill>
                <a:latin typeface="Catamaran Light"/>
                <a:ea typeface="Catamaran Light"/>
                <a:cs typeface="Catamaran Light"/>
                <a:sym typeface="Catamaran Light"/>
              </a:rPr>
              <a:t>Weight of the motor </a:t>
            </a:r>
            <a:r>
              <a:rPr lang="en" sz="1500">
                <a:solidFill>
                  <a:schemeClr val="dk1"/>
                </a:solidFill>
                <a:latin typeface="Catamaran Light"/>
                <a:ea typeface="Catamaran Light"/>
                <a:cs typeface="Catamaran Light"/>
                <a:sym typeface="Catamaran Light"/>
              </a:rPr>
              <a:t>[required]</a:t>
            </a:r>
            <a:endParaRPr sz="1500">
              <a:solidFill>
                <a:schemeClr val="dk1"/>
              </a:solidFill>
              <a:latin typeface="Catamaran Light"/>
              <a:ea typeface="Catamaran Light"/>
              <a:cs typeface="Catamaran Light"/>
              <a:sym typeface="Catamaran Light"/>
            </a:endParaRPr>
          </a:p>
          <a:p>
            <a:pPr indent="-323850" lvl="1" marL="914400" rtl="0" algn="l">
              <a:spcBef>
                <a:spcPts val="0"/>
              </a:spcBef>
              <a:spcAft>
                <a:spcPts val="0"/>
              </a:spcAft>
              <a:buClr>
                <a:schemeClr val="dk1"/>
              </a:buClr>
              <a:buSzPts val="1500"/>
              <a:buFont typeface="Catamaran Light"/>
              <a:buChar char="○"/>
            </a:pPr>
            <a:r>
              <a:rPr lang="en" sz="1500">
                <a:solidFill>
                  <a:schemeClr val="dk1"/>
                </a:solidFill>
                <a:latin typeface="Catamaran Light"/>
                <a:ea typeface="Catamaran Light"/>
                <a:cs typeface="Catamaran Light"/>
                <a:sym typeface="Catamaran Light"/>
              </a:rPr>
              <a:t>Length of the motor (rubber band)</a:t>
            </a:r>
            <a:endParaRPr sz="1500">
              <a:solidFill>
                <a:schemeClr val="dk1"/>
              </a:solidFill>
              <a:latin typeface="Catamaran Light"/>
              <a:ea typeface="Catamaran Light"/>
              <a:cs typeface="Catamaran Light"/>
              <a:sym typeface="Catamaran Light"/>
            </a:endParaRPr>
          </a:p>
          <a:p>
            <a:pPr indent="-323850" lvl="1" marL="914400" rtl="0" algn="l">
              <a:spcBef>
                <a:spcPts val="0"/>
              </a:spcBef>
              <a:spcAft>
                <a:spcPts val="0"/>
              </a:spcAft>
              <a:buClr>
                <a:schemeClr val="dk1"/>
              </a:buClr>
              <a:buSzPts val="1500"/>
              <a:buFont typeface="Catamaran Light"/>
              <a:buChar char="○"/>
            </a:pPr>
            <a:r>
              <a:rPr lang="en" sz="1500">
                <a:solidFill>
                  <a:schemeClr val="dk1"/>
                </a:solidFill>
                <a:latin typeface="Catamaran Light"/>
                <a:ea typeface="Catamaran Light"/>
                <a:cs typeface="Catamaran Light"/>
                <a:sym typeface="Catamaran Light"/>
              </a:rPr>
              <a:t>How many winds you put into the motor/torque </a:t>
            </a:r>
            <a:r>
              <a:rPr lang="en" sz="1500">
                <a:solidFill>
                  <a:schemeClr val="dk1"/>
                </a:solidFill>
                <a:latin typeface="Catamaran Light"/>
                <a:ea typeface="Catamaran Light"/>
                <a:cs typeface="Catamaran Light"/>
                <a:sym typeface="Catamaran Light"/>
              </a:rPr>
              <a:t>[required]</a:t>
            </a:r>
            <a:endParaRPr sz="1500">
              <a:solidFill>
                <a:schemeClr val="dk1"/>
              </a:solidFill>
              <a:latin typeface="Catamaran Light"/>
              <a:ea typeface="Catamaran Light"/>
              <a:cs typeface="Catamaran Light"/>
              <a:sym typeface="Catamaran Light"/>
            </a:endParaRPr>
          </a:p>
          <a:p>
            <a:pPr indent="-323850" lvl="1" marL="914400" rtl="0" algn="l">
              <a:spcBef>
                <a:spcPts val="0"/>
              </a:spcBef>
              <a:spcAft>
                <a:spcPts val="0"/>
              </a:spcAft>
              <a:buClr>
                <a:schemeClr val="dk1"/>
              </a:buClr>
              <a:buSzPts val="1500"/>
              <a:buFont typeface="Catamaran Light"/>
              <a:buChar char="○"/>
            </a:pPr>
            <a:r>
              <a:rPr lang="en" sz="1500">
                <a:solidFill>
                  <a:schemeClr val="dk1"/>
                </a:solidFill>
                <a:latin typeface="Catamaran Light"/>
                <a:ea typeface="Catamaran Light"/>
                <a:cs typeface="Catamaran Light"/>
                <a:sym typeface="Catamaran Light"/>
              </a:rPr>
              <a:t>Flight time [required]</a:t>
            </a:r>
            <a:endParaRPr sz="1500">
              <a:solidFill>
                <a:schemeClr val="dk1"/>
              </a:solidFill>
              <a:latin typeface="Catamaran Light"/>
              <a:ea typeface="Catamaran Light"/>
              <a:cs typeface="Catamaran Light"/>
              <a:sym typeface="Catamaran Light"/>
            </a:endParaRPr>
          </a:p>
          <a:p>
            <a:pPr indent="-323850" lvl="1" marL="914400" rtl="0" algn="l">
              <a:spcBef>
                <a:spcPts val="0"/>
              </a:spcBef>
              <a:spcAft>
                <a:spcPts val="0"/>
              </a:spcAft>
              <a:buClr>
                <a:schemeClr val="dk1"/>
              </a:buClr>
              <a:buSzPts val="1500"/>
              <a:buFont typeface="Catamaran Light"/>
              <a:buChar char="○"/>
            </a:pPr>
            <a:r>
              <a:rPr lang="en" sz="1500">
                <a:solidFill>
                  <a:schemeClr val="dk1"/>
                </a:solidFill>
                <a:latin typeface="Catamaran Light"/>
                <a:ea typeface="Catamaran Light"/>
                <a:cs typeface="Catamaran Light"/>
                <a:sym typeface="Catamaran Light"/>
              </a:rPr>
              <a:t>Any interesting </a:t>
            </a:r>
            <a:r>
              <a:rPr lang="en" sz="1500">
                <a:solidFill>
                  <a:schemeClr val="dk1"/>
                </a:solidFill>
                <a:latin typeface="Catamaran Light"/>
                <a:ea typeface="Catamaran Light"/>
                <a:cs typeface="Catamaran Light"/>
                <a:sym typeface="Catamaran Light"/>
              </a:rPr>
              <a:t>characteristics</a:t>
            </a:r>
            <a:r>
              <a:rPr lang="en" sz="1500">
                <a:solidFill>
                  <a:schemeClr val="dk1"/>
                </a:solidFill>
                <a:latin typeface="Catamaran Light"/>
                <a:ea typeface="Catamaran Light"/>
                <a:cs typeface="Catamaran Light"/>
                <a:sym typeface="Catamaran Light"/>
              </a:rPr>
              <a:t> of the </a:t>
            </a:r>
            <a:r>
              <a:rPr lang="en" sz="1500">
                <a:solidFill>
                  <a:schemeClr val="dk1"/>
                </a:solidFill>
                <a:latin typeface="Catamaran Light"/>
                <a:ea typeface="Catamaran Light"/>
                <a:cs typeface="Catamaran Light"/>
                <a:sym typeface="Catamaran Light"/>
              </a:rPr>
              <a:t>flight</a:t>
            </a:r>
            <a:r>
              <a:rPr lang="en" sz="1500">
                <a:solidFill>
                  <a:schemeClr val="dk1"/>
                </a:solidFill>
                <a:latin typeface="Catamaran Light"/>
                <a:ea typeface="Catamaran Light"/>
                <a:cs typeface="Catamaran Light"/>
                <a:sym typeface="Catamaran Light"/>
              </a:rPr>
              <a:t> (did the helicopter drift in one direction, did the helicopter vibrate, etc.</a:t>
            </a:r>
            <a:endParaRPr sz="1900">
              <a:solidFill>
                <a:schemeClr val="dk1"/>
              </a:solidFill>
              <a:latin typeface="Catamaran Light"/>
              <a:ea typeface="Catamaran Light"/>
              <a:cs typeface="Catamaran Light"/>
              <a:sym typeface="Catamaran Ligh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6" name="Shape 176"/>
        <p:cNvGrpSpPr/>
        <p:nvPr/>
      </p:nvGrpSpPr>
      <p:grpSpPr>
        <a:xfrm>
          <a:off x="0" y="0"/>
          <a:ext cx="0" cy="0"/>
          <a:chOff x="0" y="0"/>
          <a:chExt cx="0" cy="0"/>
        </a:xfrm>
      </p:grpSpPr>
      <p:sp>
        <p:nvSpPr>
          <p:cNvPr id="177" name="Google Shape;177;p28"/>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28"/>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Topic 3: Optimization</a:t>
            </a:r>
            <a:endParaRPr sz="3300">
              <a:solidFill>
                <a:schemeClr val="lt1"/>
              </a:solidFill>
              <a:latin typeface="Livvic"/>
              <a:ea typeface="Livvic"/>
              <a:cs typeface="Livvic"/>
              <a:sym typeface="Livvic"/>
            </a:endParaRPr>
          </a:p>
        </p:txBody>
      </p:sp>
      <p:sp>
        <p:nvSpPr>
          <p:cNvPr id="179" name="Google Shape;179;p28"/>
          <p:cNvSpPr txBox="1"/>
          <p:nvPr/>
        </p:nvSpPr>
        <p:spPr>
          <a:xfrm>
            <a:off x="293325" y="1456650"/>
            <a:ext cx="6742200" cy="34017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How do I use the data I collect to improve my flight times?</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Check if changing a </a:t>
            </a:r>
            <a:r>
              <a:rPr lang="en" sz="1900">
                <a:solidFill>
                  <a:schemeClr val="dk1"/>
                </a:solidFill>
                <a:latin typeface="Catamaran Light"/>
                <a:ea typeface="Catamaran Light"/>
                <a:cs typeface="Catamaran Light"/>
                <a:sym typeface="Catamaran Light"/>
              </a:rPr>
              <a:t>characteristic</a:t>
            </a:r>
            <a:r>
              <a:rPr lang="en" sz="1900">
                <a:solidFill>
                  <a:schemeClr val="dk1"/>
                </a:solidFill>
                <a:latin typeface="Catamaran Light"/>
                <a:ea typeface="Catamaran Light"/>
                <a:cs typeface="Catamaran Light"/>
                <a:sym typeface="Catamaran Light"/>
              </a:rPr>
              <a:t> of the </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Changing the rubber band I use?</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New rubber thickness</a:t>
            </a:r>
            <a:endParaRPr sz="1900">
              <a:solidFill>
                <a:schemeClr val="dk1"/>
              </a:solidFill>
              <a:latin typeface="Catamaran Light"/>
              <a:ea typeface="Catamaran Light"/>
              <a:cs typeface="Catamaran Light"/>
              <a:sym typeface="Catamaran Light"/>
            </a:endParaRPr>
          </a:p>
          <a:p>
            <a:pPr indent="-349250" lvl="2" marL="13716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Thicker bands will release their energy must faster, so they may not be good for long flight times</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Changing the length of the motor?</a:t>
            </a:r>
            <a:endParaRPr sz="1900">
              <a:solidFill>
                <a:schemeClr val="dk1"/>
              </a:solidFill>
              <a:latin typeface="Catamaran Light"/>
              <a:ea typeface="Catamaran Light"/>
              <a:cs typeface="Catamaran Light"/>
              <a:sym typeface="Catamaran Light"/>
            </a:endParaRPr>
          </a:p>
          <a:p>
            <a:pPr indent="-349250" lvl="2" marL="13716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Longer bands can </a:t>
            </a:r>
            <a:r>
              <a:rPr lang="en" sz="1900">
                <a:solidFill>
                  <a:schemeClr val="dk1"/>
                </a:solidFill>
                <a:latin typeface="Catamaran Light"/>
                <a:ea typeface="Catamaran Light"/>
                <a:cs typeface="Catamaran Light"/>
                <a:sym typeface="Catamaran Light"/>
              </a:rPr>
              <a:t>hold</a:t>
            </a:r>
            <a:r>
              <a:rPr lang="en" sz="1900">
                <a:solidFill>
                  <a:schemeClr val="dk1"/>
                </a:solidFill>
                <a:latin typeface="Catamaran Light"/>
                <a:ea typeface="Catamaran Light"/>
                <a:cs typeface="Catamaran Light"/>
                <a:sym typeface="Catamaran Light"/>
              </a:rPr>
              <a:t> more energy overall, so we could get longer flight times, but there is a breaking </a:t>
            </a:r>
            <a:r>
              <a:rPr lang="en" sz="1900">
                <a:solidFill>
                  <a:schemeClr val="dk1"/>
                </a:solidFill>
                <a:latin typeface="Catamaran Light"/>
                <a:ea typeface="Catamaran Light"/>
                <a:cs typeface="Catamaran Light"/>
                <a:sym typeface="Catamaran Light"/>
              </a:rPr>
              <a:t>point</a:t>
            </a:r>
            <a:r>
              <a:rPr lang="en" sz="1900">
                <a:solidFill>
                  <a:schemeClr val="dk1"/>
                </a:solidFill>
                <a:latin typeface="Catamaran Light"/>
                <a:ea typeface="Catamaran Light"/>
                <a:cs typeface="Catamaran Light"/>
                <a:sym typeface="Catamaran Light"/>
              </a:rPr>
              <a:t> where the longer rubber band adds more </a:t>
            </a:r>
            <a:r>
              <a:rPr lang="en" sz="1900">
                <a:solidFill>
                  <a:schemeClr val="dk1"/>
                </a:solidFill>
                <a:latin typeface="Catamaran Light"/>
                <a:ea typeface="Catamaran Light"/>
                <a:cs typeface="Catamaran Light"/>
                <a:sym typeface="Catamaran Light"/>
              </a:rPr>
              <a:t>weight</a:t>
            </a:r>
            <a:r>
              <a:rPr lang="en" sz="1900">
                <a:solidFill>
                  <a:schemeClr val="dk1"/>
                </a:solidFill>
                <a:latin typeface="Catamaran Light"/>
                <a:ea typeface="Catamaran Light"/>
                <a:cs typeface="Catamaran Light"/>
                <a:sym typeface="Catamaran Light"/>
              </a:rPr>
              <a:t> to the helicopter than its worth</a:t>
            </a:r>
            <a:endParaRPr sz="1900">
              <a:solidFill>
                <a:schemeClr val="dk1"/>
              </a:solidFill>
              <a:latin typeface="Catamaran Light"/>
              <a:ea typeface="Catamaran Light"/>
              <a:cs typeface="Catamaran Light"/>
              <a:sym typeface="Catamaran Light"/>
            </a:endParaRPr>
          </a:p>
        </p:txBody>
      </p:sp>
      <p:pic>
        <p:nvPicPr>
          <p:cNvPr id="180" name="Google Shape;180;p28"/>
          <p:cNvPicPr preferRelativeResize="0"/>
          <p:nvPr/>
        </p:nvPicPr>
        <p:blipFill>
          <a:blip r:embed="rId3">
            <a:alphaModFix/>
          </a:blip>
          <a:stretch>
            <a:fillRect/>
          </a:stretch>
        </p:blipFill>
        <p:spPr>
          <a:xfrm>
            <a:off x="7194575" y="3203650"/>
            <a:ext cx="1709850" cy="1723551"/>
          </a:xfrm>
          <a:prstGeom prst="rect">
            <a:avLst/>
          </a:prstGeom>
          <a:noFill/>
          <a:ln>
            <a:noFill/>
          </a:ln>
        </p:spPr>
      </p:pic>
      <p:pic>
        <p:nvPicPr>
          <p:cNvPr id="181" name="Google Shape;181;p28"/>
          <p:cNvPicPr preferRelativeResize="0"/>
          <p:nvPr/>
        </p:nvPicPr>
        <p:blipFill rotWithShape="1">
          <a:blip r:embed="rId4">
            <a:alphaModFix/>
          </a:blip>
          <a:srcRect b="0" l="29859" r="0" t="0"/>
          <a:stretch/>
        </p:blipFill>
        <p:spPr>
          <a:xfrm>
            <a:off x="7161389" y="1250800"/>
            <a:ext cx="1776225" cy="189924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5" name="Shape 185"/>
        <p:cNvGrpSpPr/>
        <p:nvPr/>
      </p:nvGrpSpPr>
      <p:grpSpPr>
        <a:xfrm>
          <a:off x="0" y="0"/>
          <a:ext cx="0" cy="0"/>
          <a:chOff x="0" y="0"/>
          <a:chExt cx="0" cy="0"/>
        </a:xfrm>
      </p:grpSpPr>
      <p:sp>
        <p:nvSpPr>
          <p:cNvPr id="186" name="Google Shape;186;p29"/>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29"/>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Tips from a Veteran</a:t>
            </a:r>
            <a:endParaRPr sz="3300">
              <a:solidFill>
                <a:schemeClr val="lt1"/>
              </a:solidFill>
              <a:latin typeface="Livvic"/>
              <a:ea typeface="Livvic"/>
              <a:cs typeface="Livvic"/>
              <a:sym typeface="Livvic"/>
            </a:endParaRPr>
          </a:p>
        </p:txBody>
      </p:sp>
      <p:sp>
        <p:nvSpPr>
          <p:cNvPr id="188" name="Google Shape;188;p29"/>
          <p:cNvSpPr txBox="1"/>
          <p:nvPr/>
        </p:nvSpPr>
        <p:spPr>
          <a:xfrm>
            <a:off x="426075" y="1485700"/>
            <a:ext cx="6622800" cy="34017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TEST, TEST, TEST!!!!</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Don’t be afraid to test at home</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Things break, just fix them</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Look for any changes in flight </a:t>
            </a:r>
            <a:r>
              <a:rPr lang="en" sz="1900">
                <a:solidFill>
                  <a:schemeClr val="dk1"/>
                </a:solidFill>
                <a:latin typeface="Catamaran Light"/>
                <a:ea typeface="Catamaran Light"/>
                <a:cs typeface="Catamaran Light"/>
                <a:sym typeface="Catamaran Light"/>
              </a:rPr>
              <a:t>characteristics</a:t>
            </a:r>
            <a:r>
              <a:rPr lang="en" sz="1900">
                <a:solidFill>
                  <a:schemeClr val="dk1"/>
                </a:solidFill>
                <a:latin typeface="Catamaran Light"/>
                <a:ea typeface="Catamaran Light"/>
                <a:cs typeface="Catamaran Light"/>
                <a:sym typeface="Catamaran Light"/>
              </a:rPr>
              <a:t> before and after the repair</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Play with the rubber motor sizes</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Including thickness and length of the rubber band</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Make sure to use some sort of lubricant on the rubber band</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Armorall (car seat cleaner)</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Helps with the rubber band releasing as much energy as </a:t>
            </a:r>
            <a:r>
              <a:rPr lang="en" sz="1900">
                <a:solidFill>
                  <a:schemeClr val="dk1"/>
                </a:solidFill>
                <a:latin typeface="Catamaran Light"/>
                <a:ea typeface="Catamaran Light"/>
                <a:cs typeface="Catamaran Light"/>
                <a:sym typeface="Catamaran Light"/>
              </a:rPr>
              <a:t>possible</a:t>
            </a:r>
            <a:r>
              <a:rPr lang="en" sz="1900">
                <a:solidFill>
                  <a:schemeClr val="dk1"/>
                </a:solidFill>
                <a:latin typeface="Catamaran Light"/>
                <a:ea typeface="Catamaran Light"/>
                <a:cs typeface="Catamaran Light"/>
                <a:sym typeface="Catamaran Light"/>
              </a:rPr>
              <a:t> before it is out of winds</a:t>
            </a:r>
            <a:endParaRPr sz="1900">
              <a:solidFill>
                <a:schemeClr val="dk1"/>
              </a:solidFill>
              <a:latin typeface="Catamaran Light"/>
              <a:ea typeface="Catamaran Light"/>
              <a:cs typeface="Catamaran Light"/>
              <a:sym typeface="Catamaran Light"/>
            </a:endParaRPr>
          </a:p>
        </p:txBody>
      </p:sp>
      <p:pic>
        <p:nvPicPr>
          <p:cNvPr id="189" name="Google Shape;189;p29"/>
          <p:cNvPicPr preferRelativeResize="0"/>
          <p:nvPr/>
        </p:nvPicPr>
        <p:blipFill rotWithShape="1">
          <a:blip r:embed="rId3">
            <a:alphaModFix/>
          </a:blip>
          <a:srcRect b="0" l="35311" r="33615" t="0"/>
          <a:stretch/>
        </p:blipFill>
        <p:spPr>
          <a:xfrm>
            <a:off x="7681675" y="1170000"/>
            <a:ext cx="1134750" cy="36518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30"/>
          <p:cNvSpPr/>
          <p:nvPr/>
        </p:nvSpPr>
        <p:spPr>
          <a:xfrm flipH="1">
            <a:off x="-100" y="0"/>
            <a:ext cx="4568700" cy="669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30"/>
          <p:cNvSpPr/>
          <p:nvPr/>
        </p:nvSpPr>
        <p:spPr>
          <a:xfrm>
            <a:off x="4568700" y="669700"/>
            <a:ext cx="4568700" cy="22278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30"/>
          <p:cNvSpPr txBox="1"/>
          <p:nvPr>
            <p:ph idx="5" type="subTitle"/>
          </p:nvPr>
        </p:nvSpPr>
        <p:spPr>
          <a:xfrm>
            <a:off x="631884" y="3914208"/>
            <a:ext cx="2480700" cy="94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rPr>
              <a:t>Yes, Saturn is the ringed one. This planet is a gas giant, and it’s composed mostly of hydrogen and helium</a:t>
            </a:r>
            <a:endParaRPr>
              <a:solidFill>
                <a:schemeClr val="lt1"/>
              </a:solidFill>
            </a:endParaRPr>
          </a:p>
        </p:txBody>
      </p:sp>
      <p:sp>
        <p:nvSpPr>
          <p:cNvPr id="197" name="Google Shape;197;p30"/>
          <p:cNvSpPr txBox="1"/>
          <p:nvPr>
            <p:ph idx="4" type="ctrTitle"/>
          </p:nvPr>
        </p:nvSpPr>
        <p:spPr>
          <a:xfrm>
            <a:off x="631883" y="3331927"/>
            <a:ext cx="2871300" cy="644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SUBWAY STATIONS</a:t>
            </a:r>
            <a:endParaRPr>
              <a:solidFill>
                <a:schemeClr val="lt1"/>
              </a:solidFill>
            </a:endParaRPr>
          </a:p>
        </p:txBody>
      </p:sp>
      <p:sp>
        <p:nvSpPr>
          <p:cNvPr id="198" name="Google Shape;198;p30"/>
          <p:cNvSpPr txBox="1"/>
          <p:nvPr>
            <p:ph type="ctrTitle"/>
          </p:nvPr>
        </p:nvSpPr>
        <p:spPr>
          <a:xfrm>
            <a:off x="590875" y="1354775"/>
            <a:ext cx="3498300" cy="644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200" u="sng">
                <a:solidFill>
                  <a:schemeClr val="hlink"/>
                </a:solidFill>
                <a:hlinkClick r:id="rId3"/>
              </a:rPr>
              <a:t>https://freedomflightmodels.com/kits.php</a:t>
            </a:r>
            <a:r>
              <a:rPr lang="en" sz="2200"/>
              <a:t> </a:t>
            </a:r>
            <a:endParaRPr sz="2200">
              <a:solidFill>
                <a:schemeClr val="dk1"/>
              </a:solidFill>
            </a:endParaRPr>
          </a:p>
        </p:txBody>
      </p:sp>
      <p:sp>
        <p:nvSpPr>
          <p:cNvPr id="199" name="Google Shape;199;p30"/>
          <p:cNvSpPr/>
          <p:nvPr/>
        </p:nvSpPr>
        <p:spPr>
          <a:xfrm>
            <a:off x="0" y="2915700"/>
            <a:ext cx="4568700" cy="22278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30"/>
          <p:cNvSpPr txBox="1"/>
          <p:nvPr>
            <p:ph type="ctrTitle"/>
          </p:nvPr>
        </p:nvSpPr>
        <p:spPr>
          <a:xfrm>
            <a:off x="171700" y="0"/>
            <a:ext cx="4616700" cy="644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600">
                <a:solidFill>
                  <a:schemeClr val="lt1"/>
                </a:solidFill>
              </a:rPr>
              <a:t>Additional Resources</a:t>
            </a:r>
            <a:endParaRPr sz="2600">
              <a:solidFill>
                <a:schemeClr val="lt1"/>
              </a:solidFill>
            </a:endParaRPr>
          </a:p>
        </p:txBody>
      </p:sp>
      <p:sp>
        <p:nvSpPr>
          <p:cNvPr id="201" name="Google Shape;201;p30"/>
          <p:cNvSpPr txBox="1"/>
          <p:nvPr>
            <p:ph type="ctrTitle"/>
          </p:nvPr>
        </p:nvSpPr>
        <p:spPr>
          <a:xfrm>
            <a:off x="5046625" y="1461250"/>
            <a:ext cx="3649200" cy="644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200" u="sng">
                <a:solidFill>
                  <a:schemeClr val="hlink"/>
                </a:solidFill>
                <a:hlinkClick r:id="rId4"/>
              </a:rPr>
              <a:t>https://jhaerospace.com/product/tornado2025/</a:t>
            </a:r>
            <a:r>
              <a:rPr lang="en" sz="2200">
                <a:solidFill>
                  <a:schemeClr val="lt1"/>
                </a:solidFill>
              </a:rPr>
              <a:t> </a:t>
            </a:r>
            <a:endParaRPr sz="2200">
              <a:solidFill>
                <a:schemeClr val="lt1"/>
              </a:solidFill>
            </a:endParaRPr>
          </a:p>
        </p:txBody>
      </p:sp>
      <p:sp>
        <p:nvSpPr>
          <p:cNvPr id="202" name="Google Shape;202;p30"/>
          <p:cNvSpPr txBox="1"/>
          <p:nvPr>
            <p:ph type="ctrTitle"/>
          </p:nvPr>
        </p:nvSpPr>
        <p:spPr>
          <a:xfrm>
            <a:off x="678050" y="3707250"/>
            <a:ext cx="3411000" cy="644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200" u="sng">
                <a:solidFill>
                  <a:schemeClr val="hlink"/>
                </a:solidFill>
                <a:hlinkClick r:id="rId5"/>
              </a:rPr>
              <a:t>https://www.faimodelsupply.com/</a:t>
            </a:r>
            <a:r>
              <a:rPr lang="en" sz="2200">
                <a:solidFill>
                  <a:schemeClr val="lt1"/>
                </a:solidFill>
              </a:rPr>
              <a:t> </a:t>
            </a:r>
            <a:endParaRPr sz="2200">
              <a:solidFill>
                <a:schemeClr val="lt1"/>
              </a:solidFill>
            </a:endParaRPr>
          </a:p>
        </p:txBody>
      </p:sp>
      <p:sp>
        <p:nvSpPr>
          <p:cNvPr id="203" name="Google Shape;203;p30"/>
          <p:cNvSpPr txBox="1"/>
          <p:nvPr>
            <p:ph type="ctrTitle"/>
          </p:nvPr>
        </p:nvSpPr>
        <p:spPr>
          <a:xfrm>
            <a:off x="5011975" y="3976625"/>
            <a:ext cx="3718500" cy="644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200" u="sng">
                <a:solidFill>
                  <a:schemeClr val="hlink"/>
                </a:solidFill>
                <a:hlinkClick r:id="rId6"/>
              </a:rPr>
              <a:t>https://www.lasercutplanes.com/product/dirt-cheap-torque-meter/</a:t>
            </a:r>
            <a:r>
              <a:rPr lang="en" sz="2200"/>
              <a:t> </a:t>
            </a:r>
            <a:endParaRPr sz="2200">
              <a:solidFill>
                <a:schemeClr val="dk1"/>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Engineering Project Proposal by Slidesgo">
  <a:themeElements>
    <a:clrScheme name="Simple Light">
      <a:dk1>
        <a:srgbClr val="434343"/>
      </a:dk1>
      <a:lt1>
        <a:srgbClr val="FFFFFF"/>
      </a:lt1>
      <a:dk2>
        <a:srgbClr val="595959"/>
      </a:dk2>
      <a:lt2>
        <a:srgbClr val="EEEEEE"/>
      </a:lt2>
      <a:accent1>
        <a:srgbClr val="556D96"/>
      </a:accent1>
      <a:accent2>
        <a:srgbClr val="212121"/>
      </a:accent2>
      <a:accent3>
        <a:srgbClr val="A9B9D3"/>
      </a:accent3>
      <a:accent4>
        <a:srgbClr val="26529E"/>
      </a:accent4>
      <a:accent5>
        <a:srgbClr val="62779B"/>
      </a:accent5>
      <a:accent6>
        <a:srgbClr val="363F4C"/>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