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Catamaran"/>
      <p:regular r:id="rId21"/>
      <p:bold r:id="rId22"/>
    </p:embeddedFont>
    <p:embeddedFont>
      <p:font typeface="Fira Sans Extra Condensed Medium"/>
      <p:regular r:id="rId23"/>
      <p:bold r:id="rId24"/>
      <p:italic r:id="rId25"/>
      <p:boldItalic r:id="rId26"/>
    </p:embeddedFont>
    <p:embeddedFont>
      <p:font typeface="Livvic"/>
      <p:regular r:id="rId27"/>
      <p:bold r:id="rId28"/>
      <p:italic r:id="rId29"/>
      <p:boldItalic r:id="rId30"/>
    </p:embeddedFont>
    <p:embeddedFont>
      <p:font typeface="Catamaran Light"/>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Catamaran-bold.fntdata"/><Relationship Id="rId21" Type="http://schemas.openxmlformats.org/officeDocument/2006/relationships/font" Target="fonts/Catamaran-regular.fntdata"/><Relationship Id="rId24" Type="http://schemas.openxmlformats.org/officeDocument/2006/relationships/font" Target="fonts/FiraSansExtraCondensedMedium-bold.fntdata"/><Relationship Id="rId23" Type="http://schemas.openxmlformats.org/officeDocument/2006/relationships/font" Target="fonts/FiraSansExtraCondensedMediu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FiraSansExtraCondensedMedium-boldItalic.fntdata"/><Relationship Id="rId25" Type="http://schemas.openxmlformats.org/officeDocument/2006/relationships/font" Target="fonts/FiraSansExtraCondensedMedium-italic.fntdata"/><Relationship Id="rId28" Type="http://schemas.openxmlformats.org/officeDocument/2006/relationships/font" Target="fonts/Livvic-bold.fntdata"/><Relationship Id="rId27" Type="http://schemas.openxmlformats.org/officeDocument/2006/relationships/font" Target="fonts/Livvic-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ivvic-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atamaranLight-regular.fntdata"/><Relationship Id="rId30" Type="http://schemas.openxmlformats.org/officeDocument/2006/relationships/font" Target="fonts/Livvic-boldItalic.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CatamaranLight-bold.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ea080508e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ea080508e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15d9be7296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15d9be7296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15d9be7296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15d9be7296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ea080508e7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ea080508e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15d9be7296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15d9be7296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a:t>
            </a:r>
            <a:endParaRPr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ea080508e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ea080508e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 this section to talk about any strategies you used to navigate the event when you competed. For example, how did you manage your time, how did you organize your notes, how did you split topics up between you and your partner, etc.?</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5465e7bc0b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5465e7bc0b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(replace picture with a picture from one of our tournaments)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3e13d9a7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3e13d9a7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For Builds: </a:t>
            </a:r>
            <a:r>
              <a:rPr lang="en" sz="1200">
                <a:solidFill>
                  <a:srgbClr val="3C4043"/>
                </a:solidFill>
              </a:rPr>
              <a:t>Replace</a:t>
            </a:r>
            <a:r>
              <a:rPr i="1" lang="en" sz="1200">
                <a:solidFill>
                  <a:srgbClr val="3C4043"/>
                </a:solidFill>
              </a:rPr>
              <a:t> difficult topics</a:t>
            </a:r>
            <a:r>
              <a:rPr lang="en" sz="1200">
                <a:solidFill>
                  <a:srgbClr val="3C4043"/>
                </a:solidFill>
              </a:rPr>
              <a:t> with </a:t>
            </a:r>
            <a:r>
              <a:rPr i="1" lang="en" sz="1200">
                <a:solidFill>
                  <a:srgbClr val="3C4043"/>
                </a:solidFill>
              </a:rPr>
              <a:t>physical principles</a:t>
            </a:r>
            <a:r>
              <a:rPr lang="en" sz="1200">
                <a:solidFill>
                  <a:srgbClr val="3C4043"/>
                </a:solidFill>
              </a:rPr>
              <a:t> </a:t>
            </a:r>
            <a:r>
              <a:rPr lang="en" sz="1200">
                <a:solidFill>
                  <a:srgbClr val="3C4043"/>
                </a:solidFill>
              </a:rPr>
              <a:t>involved</a:t>
            </a:r>
            <a:r>
              <a:rPr lang="en" sz="1200">
                <a:solidFill>
                  <a:srgbClr val="3C4043"/>
                </a:solidFill>
              </a:rPr>
              <a:t> in the build and replace </a:t>
            </a:r>
            <a:r>
              <a:rPr i="1" lang="en" sz="1200">
                <a:solidFill>
                  <a:srgbClr val="3C4043"/>
                </a:solidFill>
              </a:rPr>
              <a:t>common questions</a:t>
            </a:r>
            <a:r>
              <a:rPr lang="en" sz="1200">
                <a:solidFill>
                  <a:srgbClr val="3C4043"/>
                </a:solidFill>
              </a:rPr>
              <a:t> </a:t>
            </a:r>
            <a:r>
              <a:rPr lang="en" sz="1200">
                <a:solidFill>
                  <a:srgbClr val="3C4043"/>
                </a:solidFill>
              </a:rPr>
              <a:t>with</a:t>
            </a:r>
            <a:r>
              <a:rPr lang="en" sz="1200">
                <a:solidFill>
                  <a:srgbClr val="3C4043"/>
                </a:solidFill>
              </a:rPr>
              <a:t> </a:t>
            </a:r>
            <a:r>
              <a:rPr i="1" lang="en" sz="1200">
                <a:solidFill>
                  <a:srgbClr val="3C4043"/>
                </a:solidFill>
              </a:rPr>
              <a:t>common designs</a:t>
            </a:r>
            <a:endParaRPr i="1" sz="1200">
              <a:solidFill>
                <a:srgbClr val="3C4043"/>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5522eb7919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522eb7919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Highlight key points from the rules sheet:</a:t>
            </a:r>
            <a:r>
              <a:rPr lang="en"/>
              <a:t> DESIGN LOGS that basically grant free points, most tested-on topics, point distribution so that competitors know what to prioritize, allowed notes and equipment, etc.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3e13d9a7e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3e13d9a7e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This section should focus on topics that are more math-based (harder to self-teach), concepts that come only usually up in college level courses, or concepts that you struggled with when you competed in this event</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ea080508e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ea080508e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ea080508e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ea080508e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3e13d9a7e_0_7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3e13d9a7e_0_7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ea080508e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ea080508e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15d9be7296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15d9be7296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spTree>
      <p:nvGrpSpPr>
        <p:cNvPr id="8" name="Shape 8"/>
        <p:cNvGrpSpPr/>
        <p:nvPr/>
      </p:nvGrpSpPr>
      <p:grpSpPr>
        <a:xfrm>
          <a:off x="0" y="0"/>
          <a:ext cx="0" cy="0"/>
          <a:chOff x="0" y="0"/>
          <a:chExt cx="0" cy="0"/>
        </a:xfrm>
      </p:grpSpPr>
      <p:sp>
        <p:nvSpPr>
          <p:cNvPr id="9" name="Google Shape;9;p2"/>
          <p:cNvSpPr txBox="1"/>
          <p:nvPr>
            <p:ph type="ctrTitle"/>
          </p:nvPr>
        </p:nvSpPr>
        <p:spPr>
          <a:xfrm>
            <a:off x="1039575" y="1701225"/>
            <a:ext cx="4592400" cy="17823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 name="Google Shape;10;p2"/>
          <p:cNvSpPr txBox="1"/>
          <p:nvPr>
            <p:ph idx="1" type="subTitle"/>
          </p:nvPr>
        </p:nvSpPr>
        <p:spPr>
          <a:xfrm>
            <a:off x="1039575" y="3206400"/>
            <a:ext cx="2402100" cy="717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35">
    <p:spTree>
      <p:nvGrpSpPr>
        <p:cNvPr id="61" name="Shape 61"/>
        <p:cNvGrpSpPr/>
        <p:nvPr/>
      </p:nvGrpSpPr>
      <p:grpSpPr>
        <a:xfrm>
          <a:off x="0" y="0"/>
          <a:ext cx="0" cy="0"/>
          <a:chOff x="0" y="0"/>
          <a:chExt cx="0" cy="0"/>
        </a:xfrm>
      </p:grpSpPr>
      <p:sp>
        <p:nvSpPr>
          <p:cNvPr id="62" name="Google Shape;62;p11"/>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3600"/>
            </a:lvl1pPr>
            <a:lvl2pPr lvl="1" algn="ctr">
              <a:spcBef>
                <a:spcPts val="0"/>
              </a:spcBef>
              <a:spcAft>
                <a:spcPts val="0"/>
              </a:spcAft>
              <a:buNone/>
              <a:defRPr sz="3600">
                <a:latin typeface="Catamaran Light"/>
                <a:ea typeface="Catamaran Light"/>
                <a:cs typeface="Catamaran Light"/>
                <a:sym typeface="Catamaran Light"/>
              </a:defRPr>
            </a:lvl2pPr>
            <a:lvl3pPr lvl="2" algn="ctr">
              <a:spcBef>
                <a:spcPts val="0"/>
              </a:spcBef>
              <a:spcAft>
                <a:spcPts val="0"/>
              </a:spcAft>
              <a:buNone/>
              <a:defRPr sz="3600">
                <a:latin typeface="Catamaran Light"/>
                <a:ea typeface="Catamaran Light"/>
                <a:cs typeface="Catamaran Light"/>
                <a:sym typeface="Catamaran Light"/>
              </a:defRPr>
            </a:lvl3pPr>
            <a:lvl4pPr lvl="3" algn="ctr">
              <a:spcBef>
                <a:spcPts val="0"/>
              </a:spcBef>
              <a:spcAft>
                <a:spcPts val="0"/>
              </a:spcAft>
              <a:buNone/>
              <a:defRPr sz="3600">
                <a:latin typeface="Catamaran Light"/>
                <a:ea typeface="Catamaran Light"/>
                <a:cs typeface="Catamaran Light"/>
                <a:sym typeface="Catamaran Light"/>
              </a:defRPr>
            </a:lvl4pPr>
            <a:lvl5pPr lvl="4" algn="ctr">
              <a:spcBef>
                <a:spcPts val="0"/>
              </a:spcBef>
              <a:spcAft>
                <a:spcPts val="0"/>
              </a:spcAft>
              <a:buNone/>
              <a:defRPr sz="3600">
                <a:latin typeface="Catamaran Light"/>
                <a:ea typeface="Catamaran Light"/>
                <a:cs typeface="Catamaran Light"/>
                <a:sym typeface="Catamaran Light"/>
              </a:defRPr>
            </a:lvl5pPr>
            <a:lvl6pPr lvl="5" algn="ctr">
              <a:spcBef>
                <a:spcPts val="0"/>
              </a:spcBef>
              <a:spcAft>
                <a:spcPts val="0"/>
              </a:spcAft>
              <a:buNone/>
              <a:defRPr sz="3600">
                <a:latin typeface="Catamaran Light"/>
                <a:ea typeface="Catamaran Light"/>
                <a:cs typeface="Catamaran Light"/>
                <a:sym typeface="Catamaran Light"/>
              </a:defRPr>
            </a:lvl6pPr>
            <a:lvl7pPr lvl="6" algn="ctr">
              <a:spcBef>
                <a:spcPts val="0"/>
              </a:spcBef>
              <a:spcAft>
                <a:spcPts val="0"/>
              </a:spcAft>
              <a:buNone/>
              <a:defRPr sz="3600">
                <a:latin typeface="Catamaran Light"/>
                <a:ea typeface="Catamaran Light"/>
                <a:cs typeface="Catamaran Light"/>
                <a:sym typeface="Catamaran Light"/>
              </a:defRPr>
            </a:lvl7pPr>
            <a:lvl8pPr lvl="7" algn="ctr">
              <a:spcBef>
                <a:spcPts val="0"/>
              </a:spcBef>
              <a:spcAft>
                <a:spcPts val="0"/>
              </a:spcAft>
              <a:buNone/>
              <a:defRPr sz="3600">
                <a:latin typeface="Catamaran Light"/>
                <a:ea typeface="Catamaran Light"/>
                <a:cs typeface="Catamaran Light"/>
                <a:sym typeface="Catamaran Light"/>
              </a:defRPr>
            </a:lvl8pPr>
            <a:lvl9pPr lvl="8" algn="ctr">
              <a:spcBef>
                <a:spcPts val="0"/>
              </a:spcBef>
              <a:spcAft>
                <a:spcPts val="0"/>
              </a:spcAft>
              <a:buNone/>
              <a:defRPr sz="3600">
                <a:latin typeface="Catamaran Light"/>
                <a:ea typeface="Catamaran Light"/>
                <a:cs typeface="Catamaran Light"/>
                <a:sym typeface="Catamaran Ligh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CUSTOM_38">
    <p:spTree>
      <p:nvGrpSpPr>
        <p:cNvPr id="63" name="Shape 63"/>
        <p:cNvGrpSpPr/>
        <p:nvPr/>
      </p:nvGrpSpPr>
      <p:grpSpPr>
        <a:xfrm>
          <a:off x="0" y="0"/>
          <a:ext cx="0" cy="0"/>
          <a:chOff x="0" y="0"/>
          <a:chExt cx="0" cy="0"/>
        </a:xfrm>
      </p:grpSpPr>
      <p:sp>
        <p:nvSpPr>
          <p:cNvPr id="64" name="Google Shape;64;p12"/>
          <p:cNvSpPr txBox="1"/>
          <p:nvPr>
            <p:ph type="ctrTitle"/>
          </p:nvPr>
        </p:nvSpPr>
        <p:spPr>
          <a:xfrm>
            <a:off x="769725" y="1310050"/>
            <a:ext cx="34302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5" name="Google Shape;65;p12"/>
          <p:cNvSpPr txBox="1"/>
          <p:nvPr>
            <p:ph hasCustomPrompt="1" idx="2" type="title"/>
          </p:nvPr>
        </p:nvSpPr>
        <p:spPr>
          <a:xfrm rot="5400000">
            <a:off x="7142178" y="3570226"/>
            <a:ext cx="17388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6000"/>
            </a:lvl1pPr>
            <a:lvl2pPr lvl="1"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30">
    <p:spTree>
      <p:nvGrpSpPr>
        <p:cNvPr id="66" name="Shape 66"/>
        <p:cNvGrpSpPr/>
        <p:nvPr/>
      </p:nvGrpSpPr>
      <p:grpSpPr>
        <a:xfrm>
          <a:off x="0" y="0"/>
          <a:ext cx="0" cy="0"/>
          <a:chOff x="0" y="0"/>
          <a:chExt cx="0" cy="0"/>
        </a:xfrm>
      </p:grpSpPr>
      <p:sp>
        <p:nvSpPr>
          <p:cNvPr id="67" name="Google Shape;67;p13"/>
          <p:cNvSpPr txBox="1"/>
          <p:nvPr>
            <p:ph type="ctrTitle"/>
          </p:nvPr>
        </p:nvSpPr>
        <p:spPr>
          <a:xfrm>
            <a:off x="656422" y="13944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8" name="Google Shape;68;p13"/>
          <p:cNvSpPr txBox="1"/>
          <p:nvPr>
            <p:ph idx="1" type="subTitle"/>
          </p:nvPr>
        </p:nvSpPr>
        <p:spPr>
          <a:xfrm>
            <a:off x="656425" y="18867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9" name="Google Shape;69;p13"/>
          <p:cNvSpPr txBox="1"/>
          <p:nvPr>
            <p:ph idx="2" type="ctrTitle"/>
          </p:nvPr>
        </p:nvSpPr>
        <p:spPr>
          <a:xfrm>
            <a:off x="2650710" y="13944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0" name="Google Shape;70;p13"/>
          <p:cNvSpPr txBox="1"/>
          <p:nvPr>
            <p:ph idx="3" type="subTitle"/>
          </p:nvPr>
        </p:nvSpPr>
        <p:spPr>
          <a:xfrm>
            <a:off x="2610700" y="18867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1" name="Google Shape;71;p13"/>
          <p:cNvSpPr txBox="1"/>
          <p:nvPr>
            <p:ph idx="4" type="ctrTitle"/>
          </p:nvPr>
        </p:nvSpPr>
        <p:spPr>
          <a:xfrm>
            <a:off x="4638106" y="13944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2" name="Google Shape;72;p13"/>
          <p:cNvSpPr txBox="1"/>
          <p:nvPr>
            <p:ph idx="5" type="subTitle"/>
          </p:nvPr>
        </p:nvSpPr>
        <p:spPr>
          <a:xfrm>
            <a:off x="4878076" y="18867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73" name="Google Shape;73;p13"/>
          <p:cNvSpPr txBox="1"/>
          <p:nvPr>
            <p:ph idx="6" type="ctrTitle"/>
          </p:nvPr>
        </p:nvSpPr>
        <p:spPr>
          <a:xfrm rot="5400000">
            <a:off x="6865575" y="1466125"/>
            <a:ext cx="25530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4" name="Google Shape;74;p13"/>
          <p:cNvSpPr txBox="1"/>
          <p:nvPr>
            <p:ph idx="7" type="ctrTitle"/>
          </p:nvPr>
        </p:nvSpPr>
        <p:spPr>
          <a:xfrm>
            <a:off x="656422" y="33678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75" name="Google Shape;75;p13"/>
          <p:cNvSpPr txBox="1"/>
          <p:nvPr>
            <p:ph idx="8" type="subTitle"/>
          </p:nvPr>
        </p:nvSpPr>
        <p:spPr>
          <a:xfrm>
            <a:off x="656425" y="38601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76" name="Google Shape;76;p13"/>
          <p:cNvSpPr txBox="1"/>
          <p:nvPr>
            <p:ph idx="9" type="ctrTitle"/>
          </p:nvPr>
        </p:nvSpPr>
        <p:spPr>
          <a:xfrm>
            <a:off x="2650710" y="33678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7" name="Google Shape;77;p13"/>
          <p:cNvSpPr txBox="1"/>
          <p:nvPr>
            <p:ph idx="13" type="subTitle"/>
          </p:nvPr>
        </p:nvSpPr>
        <p:spPr>
          <a:xfrm>
            <a:off x="2610700" y="38601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8" name="Google Shape;78;p13"/>
          <p:cNvSpPr txBox="1"/>
          <p:nvPr>
            <p:ph idx="14" type="ctrTitle"/>
          </p:nvPr>
        </p:nvSpPr>
        <p:spPr>
          <a:xfrm>
            <a:off x="4638106" y="33678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9" name="Google Shape;79;p13"/>
          <p:cNvSpPr txBox="1"/>
          <p:nvPr>
            <p:ph idx="15" type="subTitle"/>
          </p:nvPr>
        </p:nvSpPr>
        <p:spPr>
          <a:xfrm>
            <a:off x="4878076" y="38601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31">
    <p:spTree>
      <p:nvGrpSpPr>
        <p:cNvPr id="80" name="Shape 80"/>
        <p:cNvGrpSpPr/>
        <p:nvPr/>
      </p:nvGrpSpPr>
      <p:grpSpPr>
        <a:xfrm>
          <a:off x="0" y="0"/>
          <a:ext cx="0" cy="0"/>
          <a:chOff x="0" y="0"/>
          <a:chExt cx="0" cy="0"/>
        </a:xfrm>
      </p:grpSpPr>
      <p:sp>
        <p:nvSpPr>
          <p:cNvPr id="81" name="Google Shape;81;p14"/>
          <p:cNvSpPr txBox="1"/>
          <p:nvPr>
            <p:ph type="ctrTitle"/>
          </p:nvPr>
        </p:nvSpPr>
        <p:spPr>
          <a:xfrm rot="5400000">
            <a:off x="6603595" y="1930225"/>
            <a:ext cx="3481200" cy="487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CUSTOM_21">
    <p:spTree>
      <p:nvGrpSpPr>
        <p:cNvPr id="82" name="Shape 82"/>
        <p:cNvGrpSpPr/>
        <p:nvPr/>
      </p:nvGrpSpPr>
      <p:grpSpPr>
        <a:xfrm>
          <a:off x="0" y="0"/>
          <a:ext cx="0" cy="0"/>
          <a:chOff x="0" y="0"/>
          <a:chExt cx="0" cy="0"/>
        </a:xfrm>
      </p:grpSpPr>
      <p:sp>
        <p:nvSpPr>
          <p:cNvPr id="83" name="Google Shape;83;p15"/>
          <p:cNvSpPr txBox="1"/>
          <p:nvPr>
            <p:ph idx="1" type="subTitle"/>
          </p:nvPr>
        </p:nvSpPr>
        <p:spPr>
          <a:xfrm>
            <a:off x="4633950" y="1847896"/>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4" name="Google Shape;84;p15"/>
          <p:cNvSpPr txBox="1"/>
          <p:nvPr>
            <p:ph idx="2" type="subTitle"/>
          </p:nvPr>
        </p:nvSpPr>
        <p:spPr>
          <a:xfrm>
            <a:off x="4633950" y="3827870"/>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5" name="Google Shape;85;p15"/>
          <p:cNvSpPr txBox="1"/>
          <p:nvPr>
            <p:ph type="ctrTitle"/>
          </p:nvPr>
        </p:nvSpPr>
        <p:spPr>
          <a:xfrm>
            <a:off x="4633950" y="1539296"/>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6" name="Google Shape;86;p15"/>
          <p:cNvSpPr txBox="1"/>
          <p:nvPr>
            <p:ph idx="3" type="ctrTitle"/>
          </p:nvPr>
        </p:nvSpPr>
        <p:spPr>
          <a:xfrm>
            <a:off x="4633950" y="351927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7" name="Google Shape;87;p15"/>
          <p:cNvSpPr txBox="1"/>
          <p:nvPr>
            <p:ph idx="4" type="ctrTitle"/>
          </p:nvPr>
        </p:nvSpPr>
        <p:spPr>
          <a:xfrm rot="5400000">
            <a:off x="6917175" y="1414524"/>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5">
  <p:cSld name="CUSTOM_32">
    <p:spTree>
      <p:nvGrpSpPr>
        <p:cNvPr id="88" name="Shape 88"/>
        <p:cNvGrpSpPr/>
        <p:nvPr/>
      </p:nvGrpSpPr>
      <p:grpSpPr>
        <a:xfrm>
          <a:off x="0" y="0"/>
          <a:ext cx="0" cy="0"/>
          <a:chOff x="0" y="0"/>
          <a:chExt cx="0" cy="0"/>
        </a:xfrm>
      </p:grpSpPr>
      <p:sp>
        <p:nvSpPr>
          <p:cNvPr id="89" name="Google Shape;89;p16"/>
          <p:cNvSpPr txBox="1"/>
          <p:nvPr>
            <p:ph idx="1" type="subTitle"/>
          </p:nvPr>
        </p:nvSpPr>
        <p:spPr>
          <a:xfrm>
            <a:off x="2258125" y="3106325"/>
            <a:ext cx="3029100" cy="1009500"/>
          </a:xfrm>
          <a:prstGeom prst="rect">
            <a:avLst/>
          </a:prstGeom>
        </p:spPr>
        <p:txBody>
          <a:bodyPr anchorCtr="0" anchor="t" bIns="91425" lIns="91425" spcFirstLastPara="1" rIns="91425" wrap="square" tIns="91425">
            <a:noAutofit/>
          </a:bodyPr>
          <a:lstStyle>
            <a:lvl1pPr lvl="0">
              <a:spcBef>
                <a:spcPts val="0"/>
              </a:spcBef>
              <a:spcAft>
                <a:spcPts val="0"/>
              </a:spcAft>
              <a:buNone/>
              <a:defRPr sz="11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90" name="Google Shape;90;p16"/>
          <p:cNvSpPr txBox="1"/>
          <p:nvPr>
            <p:ph type="ctrTitle"/>
          </p:nvPr>
        </p:nvSpPr>
        <p:spPr>
          <a:xfrm rot="5400000">
            <a:off x="7241489" y="1041025"/>
            <a:ext cx="1702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p:cSld name="CUSTOM_33">
    <p:spTree>
      <p:nvGrpSpPr>
        <p:cNvPr id="91" name="Shape 91"/>
        <p:cNvGrpSpPr/>
        <p:nvPr/>
      </p:nvGrpSpPr>
      <p:grpSpPr>
        <a:xfrm>
          <a:off x="0" y="0"/>
          <a:ext cx="0" cy="0"/>
          <a:chOff x="0" y="0"/>
          <a:chExt cx="0" cy="0"/>
        </a:xfrm>
      </p:grpSpPr>
      <p:sp>
        <p:nvSpPr>
          <p:cNvPr id="92" name="Google Shape;92;p17"/>
          <p:cNvSpPr txBox="1"/>
          <p:nvPr>
            <p:ph idx="1" type="subTitle"/>
          </p:nvPr>
        </p:nvSpPr>
        <p:spPr>
          <a:xfrm flipH="1">
            <a:off x="840600" y="2432150"/>
            <a:ext cx="1650300" cy="75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93" name="Google Shape;93;p17"/>
          <p:cNvSpPr txBox="1"/>
          <p:nvPr>
            <p:ph idx="2" type="subTitle"/>
          </p:nvPr>
        </p:nvSpPr>
        <p:spPr>
          <a:xfrm>
            <a:off x="4702174" y="1049093"/>
            <a:ext cx="19602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4" name="Google Shape;94;p17"/>
          <p:cNvSpPr txBox="1"/>
          <p:nvPr>
            <p:ph type="ctrTitle"/>
          </p:nvPr>
        </p:nvSpPr>
        <p:spPr>
          <a:xfrm>
            <a:off x="-533400" y="2047350"/>
            <a:ext cx="3024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95" name="Google Shape;95;p17"/>
          <p:cNvSpPr txBox="1"/>
          <p:nvPr>
            <p:ph idx="3" type="ctrTitle"/>
          </p:nvPr>
        </p:nvSpPr>
        <p:spPr>
          <a:xfrm>
            <a:off x="4702174" y="664293"/>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6" name="Google Shape;96;p17"/>
          <p:cNvSpPr txBox="1"/>
          <p:nvPr>
            <p:ph idx="4" type="subTitle"/>
          </p:nvPr>
        </p:nvSpPr>
        <p:spPr>
          <a:xfrm>
            <a:off x="4702174" y="3788925"/>
            <a:ext cx="2214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7" name="Google Shape;97;p17"/>
          <p:cNvSpPr txBox="1"/>
          <p:nvPr>
            <p:ph idx="5" type="ctrTitle"/>
          </p:nvPr>
        </p:nvSpPr>
        <p:spPr>
          <a:xfrm>
            <a:off x="4702174" y="3389725"/>
            <a:ext cx="24756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8" name="Google Shape;98;p17"/>
          <p:cNvSpPr txBox="1"/>
          <p:nvPr>
            <p:ph idx="6"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guide id="2" pos="45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CUSTOM_34">
    <p:spTree>
      <p:nvGrpSpPr>
        <p:cNvPr id="99" name="Shape 99"/>
        <p:cNvGrpSpPr/>
        <p:nvPr/>
      </p:nvGrpSpPr>
      <p:grpSpPr>
        <a:xfrm>
          <a:off x="0" y="0"/>
          <a:ext cx="0" cy="0"/>
          <a:chOff x="0" y="0"/>
          <a:chExt cx="0" cy="0"/>
        </a:xfrm>
      </p:grpSpPr>
      <p:sp>
        <p:nvSpPr>
          <p:cNvPr id="100" name="Google Shape;100;p18"/>
          <p:cNvSpPr txBox="1"/>
          <p:nvPr>
            <p:ph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1" name="Google Shape;101;p18"/>
          <p:cNvSpPr txBox="1"/>
          <p:nvPr>
            <p:ph idx="1" type="subTitle"/>
          </p:nvPr>
        </p:nvSpPr>
        <p:spPr>
          <a:xfrm>
            <a:off x="1579064" y="2147200"/>
            <a:ext cx="16266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02" name="Google Shape;102;p18"/>
          <p:cNvSpPr txBox="1"/>
          <p:nvPr>
            <p:ph idx="2" type="ctrTitle"/>
          </p:nvPr>
        </p:nvSpPr>
        <p:spPr>
          <a:xfrm>
            <a:off x="1579064" y="176240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3" name="Google Shape;103;p18"/>
          <p:cNvSpPr txBox="1"/>
          <p:nvPr>
            <p:ph idx="3" type="subTitle"/>
          </p:nvPr>
        </p:nvSpPr>
        <p:spPr>
          <a:xfrm>
            <a:off x="4068269" y="2147200"/>
            <a:ext cx="16266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r">
              <a:lnSpc>
                <a:spcPct val="100000"/>
              </a:lnSpc>
              <a:spcBef>
                <a:spcPts val="0"/>
              </a:spcBef>
              <a:spcAft>
                <a:spcPts val="0"/>
              </a:spcAft>
              <a:buClr>
                <a:srgbClr val="000000"/>
              </a:buClr>
              <a:buSzPts val="1000"/>
              <a:buNone/>
              <a:defRPr sz="1000">
                <a:solidFill>
                  <a:srgbClr val="000000"/>
                </a:solidFill>
              </a:defRPr>
            </a:lvl2pPr>
            <a:lvl3pPr lvl="2" rtl="0" algn="r">
              <a:lnSpc>
                <a:spcPct val="100000"/>
              </a:lnSpc>
              <a:spcBef>
                <a:spcPts val="0"/>
              </a:spcBef>
              <a:spcAft>
                <a:spcPts val="0"/>
              </a:spcAft>
              <a:buClr>
                <a:srgbClr val="000000"/>
              </a:buClr>
              <a:buSzPts val="1000"/>
              <a:buNone/>
              <a:defRPr sz="1000">
                <a:solidFill>
                  <a:srgbClr val="000000"/>
                </a:solidFill>
              </a:defRPr>
            </a:lvl3pPr>
            <a:lvl4pPr lvl="3" rtl="0" algn="r">
              <a:lnSpc>
                <a:spcPct val="100000"/>
              </a:lnSpc>
              <a:spcBef>
                <a:spcPts val="0"/>
              </a:spcBef>
              <a:spcAft>
                <a:spcPts val="0"/>
              </a:spcAft>
              <a:buClr>
                <a:srgbClr val="000000"/>
              </a:buClr>
              <a:buSzPts val="1000"/>
              <a:buNone/>
              <a:defRPr sz="1000">
                <a:solidFill>
                  <a:srgbClr val="000000"/>
                </a:solidFill>
              </a:defRPr>
            </a:lvl4pPr>
            <a:lvl5pPr lvl="4" rtl="0" algn="r">
              <a:lnSpc>
                <a:spcPct val="100000"/>
              </a:lnSpc>
              <a:spcBef>
                <a:spcPts val="0"/>
              </a:spcBef>
              <a:spcAft>
                <a:spcPts val="0"/>
              </a:spcAft>
              <a:buClr>
                <a:srgbClr val="000000"/>
              </a:buClr>
              <a:buSzPts val="1000"/>
              <a:buNone/>
              <a:defRPr sz="1000">
                <a:solidFill>
                  <a:srgbClr val="000000"/>
                </a:solidFill>
              </a:defRPr>
            </a:lvl5pPr>
            <a:lvl6pPr lvl="5" rtl="0" algn="r">
              <a:lnSpc>
                <a:spcPct val="100000"/>
              </a:lnSpc>
              <a:spcBef>
                <a:spcPts val="0"/>
              </a:spcBef>
              <a:spcAft>
                <a:spcPts val="0"/>
              </a:spcAft>
              <a:buClr>
                <a:srgbClr val="000000"/>
              </a:buClr>
              <a:buSzPts val="1000"/>
              <a:buNone/>
              <a:defRPr sz="1000">
                <a:solidFill>
                  <a:srgbClr val="000000"/>
                </a:solidFill>
              </a:defRPr>
            </a:lvl6pPr>
            <a:lvl7pPr lvl="6" rtl="0" algn="r">
              <a:lnSpc>
                <a:spcPct val="100000"/>
              </a:lnSpc>
              <a:spcBef>
                <a:spcPts val="0"/>
              </a:spcBef>
              <a:spcAft>
                <a:spcPts val="0"/>
              </a:spcAft>
              <a:buClr>
                <a:srgbClr val="000000"/>
              </a:buClr>
              <a:buSzPts val="1000"/>
              <a:buNone/>
              <a:defRPr sz="1000">
                <a:solidFill>
                  <a:srgbClr val="000000"/>
                </a:solidFill>
              </a:defRPr>
            </a:lvl7pPr>
            <a:lvl8pPr lvl="7" rtl="0" algn="r">
              <a:lnSpc>
                <a:spcPct val="100000"/>
              </a:lnSpc>
              <a:spcBef>
                <a:spcPts val="0"/>
              </a:spcBef>
              <a:spcAft>
                <a:spcPts val="0"/>
              </a:spcAft>
              <a:buClr>
                <a:srgbClr val="000000"/>
              </a:buClr>
              <a:buSzPts val="1000"/>
              <a:buNone/>
              <a:defRPr sz="1000">
                <a:solidFill>
                  <a:srgbClr val="000000"/>
                </a:solidFill>
              </a:defRPr>
            </a:lvl8pPr>
            <a:lvl9pPr lvl="8" rtl="0" algn="r">
              <a:lnSpc>
                <a:spcPct val="100000"/>
              </a:lnSpc>
              <a:spcBef>
                <a:spcPts val="0"/>
              </a:spcBef>
              <a:spcAft>
                <a:spcPts val="0"/>
              </a:spcAft>
              <a:buClr>
                <a:srgbClr val="000000"/>
              </a:buClr>
              <a:buSzPts val="1000"/>
              <a:buNone/>
              <a:defRPr sz="1000">
                <a:solidFill>
                  <a:srgbClr val="000000"/>
                </a:solidFill>
              </a:defRPr>
            </a:lvl9pPr>
          </a:lstStyle>
          <a:p/>
        </p:txBody>
      </p:sp>
      <p:sp>
        <p:nvSpPr>
          <p:cNvPr id="104" name="Google Shape;104;p18"/>
          <p:cNvSpPr txBox="1"/>
          <p:nvPr>
            <p:ph idx="4" type="ctrTitle"/>
          </p:nvPr>
        </p:nvSpPr>
        <p:spPr>
          <a:xfrm>
            <a:off x="3075567" y="1762400"/>
            <a:ext cx="2619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6">
  <p:cSld name="CUSTOM_11_1_2_1">
    <p:spTree>
      <p:nvGrpSpPr>
        <p:cNvPr id="105" name="Shape 105"/>
        <p:cNvGrpSpPr/>
        <p:nvPr/>
      </p:nvGrpSpPr>
      <p:grpSpPr>
        <a:xfrm>
          <a:off x="0" y="0"/>
          <a:ext cx="0" cy="0"/>
          <a:chOff x="0" y="0"/>
          <a:chExt cx="0" cy="0"/>
        </a:xfrm>
      </p:grpSpPr>
      <p:sp>
        <p:nvSpPr>
          <p:cNvPr id="106" name="Google Shape;106;p19"/>
          <p:cNvSpPr txBox="1"/>
          <p:nvPr>
            <p:ph type="ctrTitle"/>
          </p:nvPr>
        </p:nvSpPr>
        <p:spPr>
          <a:xfrm>
            <a:off x="831200" y="376498"/>
            <a:ext cx="3867300" cy="20541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p:txBody>
      </p:sp>
      <p:sp>
        <p:nvSpPr>
          <p:cNvPr id="107" name="Google Shape;107;p19"/>
          <p:cNvSpPr txBox="1"/>
          <p:nvPr>
            <p:ph idx="1" type="subTitle"/>
          </p:nvPr>
        </p:nvSpPr>
        <p:spPr>
          <a:xfrm>
            <a:off x="831200" y="2314225"/>
            <a:ext cx="3081600" cy="17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CUSTOM_25">
    <p:spTree>
      <p:nvGrpSpPr>
        <p:cNvPr id="108" name="Shape 108"/>
        <p:cNvGrpSpPr/>
        <p:nvPr/>
      </p:nvGrpSpPr>
      <p:grpSpPr>
        <a:xfrm>
          <a:off x="0" y="0"/>
          <a:ext cx="0" cy="0"/>
          <a:chOff x="0" y="0"/>
          <a:chExt cx="0" cy="0"/>
        </a:xfrm>
      </p:grpSpPr>
      <p:sp>
        <p:nvSpPr>
          <p:cNvPr id="109" name="Google Shape;109;p20"/>
          <p:cNvSpPr txBox="1"/>
          <p:nvPr>
            <p:ph idx="1" type="body"/>
          </p:nvPr>
        </p:nvSpPr>
        <p:spPr>
          <a:xfrm>
            <a:off x="642050" y="213480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0" name="Google Shape;110;p20"/>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
    <p:spTree>
      <p:nvGrpSpPr>
        <p:cNvPr id="11" name="Shape 11"/>
        <p:cNvGrpSpPr/>
        <p:nvPr/>
      </p:nvGrpSpPr>
      <p:grpSpPr>
        <a:xfrm>
          <a:off x="0" y="0"/>
          <a:ext cx="0" cy="0"/>
          <a:chOff x="0" y="0"/>
          <a:chExt cx="0" cy="0"/>
        </a:xfrm>
      </p:grpSpPr>
      <p:sp>
        <p:nvSpPr>
          <p:cNvPr id="12" name="Google Shape;12;p3"/>
          <p:cNvSpPr txBox="1"/>
          <p:nvPr>
            <p:ph type="ctrTitle"/>
          </p:nvPr>
        </p:nvSpPr>
        <p:spPr>
          <a:xfrm>
            <a:off x="3423902" y="38747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3" name="Google Shape;13;p3"/>
          <p:cNvSpPr txBox="1"/>
          <p:nvPr>
            <p:ph idx="1" type="subTitle"/>
          </p:nvPr>
        </p:nvSpPr>
        <p:spPr>
          <a:xfrm>
            <a:off x="3423900" y="802521"/>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 name="Google Shape;14;p3"/>
          <p:cNvSpPr txBox="1"/>
          <p:nvPr>
            <p:ph hasCustomPrompt="1" idx="2" type="title"/>
          </p:nvPr>
        </p:nvSpPr>
        <p:spPr>
          <a:xfrm>
            <a:off x="2023007" y="654113"/>
            <a:ext cx="17391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p:nvPr>
            <p:ph idx="3" type="ctrTitle"/>
          </p:nvPr>
        </p:nvSpPr>
        <p:spPr>
          <a:xfrm>
            <a:off x="3425264" y="1224286"/>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6" name="Google Shape;16;p3"/>
          <p:cNvSpPr txBox="1"/>
          <p:nvPr>
            <p:ph idx="4" type="subTitle"/>
          </p:nvPr>
        </p:nvSpPr>
        <p:spPr>
          <a:xfrm>
            <a:off x="3425259" y="1638859"/>
            <a:ext cx="19767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7" name="Google Shape;17;p3"/>
          <p:cNvSpPr txBox="1"/>
          <p:nvPr>
            <p:ph hasCustomPrompt="1" idx="5" type="title"/>
          </p:nvPr>
        </p:nvSpPr>
        <p:spPr>
          <a:xfrm>
            <a:off x="2023007" y="1488788"/>
            <a:ext cx="16152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p:nvPr>
            <p:ph idx="6" type="ctrTitle"/>
          </p:nvPr>
        </p:nvSpPr>
        <p:spPr>
          <a:xfrm>
            <a:off x="3427999" y="2061098"/>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9" name="Google Shape;19;p3"/>
          <p:cNvSpPr txBox="1"/>
          <p:nvPr>
            <p:ph idx="7" type="subTitle"/>
          </p:nvPr>
        </p:nvSpPr>
        <p:spPr>
          <a:xfrm>
            <a:off x="3427997" y="2475197"/>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0" name="Google Shape;20;p3"/>
          <p:cNvSpPr txBox="1"/>
          <p:nvPr>
            <p:ph hasCustomPrompt="1" idx="8" type="title"/>
          </p:nvPr>
        </p:nvSpPr>
        <p:spPr>
          <a:xfrm>
            <a:off x="2023007" y="232346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p:nvPr>
            <p:ph idx="9" type="ctrTitle"/>
          </p:nvPr>
        </p:nvSpPr>
        <p:spPr>
          <a:xfrm rot="5400000">
            <a:off x="6601629"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2" name="Google Shape;22;p3"/>
          <p:cNvSpPr txBox="1"/>
          <p:nvPr>
            <p:ph idx="13" type="ctrTitle"/>
          </p:nvPr>
        </p:nvSpPr>
        <p:spPr>
          <a:xfrm>
            <a:off x="3427999" y="2897911"/>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3" name="Google Shape;23;p3"/>
          <p:cNvSpPr txBox="1"/>
          <p:nvPr>
            <p:ph idx="14" type="subTitle"/>
          </p:nvPr>
        </p:nvSpPr>
        <p:spPr>
          <a:xfrm>
            <a:off x="3427997" y="3311534"/>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4" name="Google Shape;24;p3"/>
          <p:cNvSpPr txBox="1"/>
          <p:nvPr>
            <p:ph hasCustomPrompt="1" idx="15" type="title"/>
          </p:nvPr>
        </p:nvSpPr>
        <p:spPr>
          <a:xfrm>
            <a:off x="2023007" y="3158138"/>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p:nvPr>
            <p:ph idx="16" type="ctrTitle"/>
          </p:nvPr>
        </p:nvSpPr>
        <p:spPr>
          <a:xfrm>
            <a:off x="3427999" y="373472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6" name="Google Shape;26;p3"/>
          <p:cNvSpPr txBox="1"/>
          <p:nvPr>
            <p:ph idx="17" type="subTitle"/>
          </p:nvPr>
        </p:nvSpPr>
        <p:spPr>
          <a:xfrm>
            <a:off x="3427997" y="4147872"/>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7" name="Google Shape;27;p3"/>
          <p:cNvSpPr txBox="1"/>
          <p:nvPr>
            <p:ph hasCustomPrompt="1" idx="18" type="title"/>
          </p:nvPr>
        </p:nvSpPr>
        <p:spPr>
          <a:xfrm>
            <a:off x="2023007" y="399281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25_1">
    <p:spTree>
      <p:nvGrpSpPr>
        <p:cNvPr id="111" name="Shape 111"/>
        <p:cNvGrpSpPr/>
        <p:nvPr/>
      </p:nvGrpSpPr>
      <p:grpSpPr>
        <a:xfrm>
          <a:off x="0" y="0"/>
          <a:ext cx="0" cy="0"/>
          <a:chOff x="0" y="0"/>
          <a:chExt cx="0" cy="0"/>
        </a:xfrm>
      </p:grpSpPr>
      <p:sp>
        <p:nvSpPr>
          <p:cNvPr id="112" name="Google Shape;112;p21"/>
          <p:cNvSpPr txBox="1"/>
          <p:nvPr>
            <p:ph idx="1" type="body"/>
          </p:nvPr>
        </p:nvSpPr>
        <p:spPr>
          <a:xfrm>
            <a:off x="642050" y="127755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3" name="Google Shape;113;p21"/>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14" name="Google Shape;114;p21"/>
          <p:cNvSpPr txBox="1"/>
          <p:nvPr>
            <p:ph idx="2" type="subTitle"/>
          </p:nvPr>
        </p:nvSpPr>
        <p:spPr>
          <a:xfrm>
            <a:off x="642050" y="540000"/>
            <a:ext cx="4655400" cy="96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13">
    <p:spTree>
      <p:nvGrpSpPr>
        <p:cNvPr id="28" name="Shape 28"/>
        <p:cNvGrpSpPr/>
        <p:nvPr/>
      </p:nvGrpSpPr>
      <p:grpSpPr>
        <a:xfrm>
          <a:off x="0" y="0"/>
          <a:ext cx="0" cy="0"/>
          <a:chOff x="0" y="0"/>
          <a:chExt cx="0" cy="0"/>
        </a:xfrm>
      </p:grpSpPr>
      <p:sp>
        <p:nvSpPr>
          <p:cNvPr id="29" name="Google Shape;29;p4"/>
          <p:cNvSpPr txBox="1"/>
          <p:nvPr>
            <p:ph type="title"/>
          </p:nvPr>
        </p:nvSpPr>
        <p:spPr>
          <a:xfrm>
            <a:off x="672375" y="1432475"/>
            <a:ext cx="3498000" cy="8967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000000"/>
              </a:buClr>
              <a:buSzPts val="2800"/>
              <a:buNone/>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p:txBody>
      </p:sp>
      <p:sp>
        <p:nvSpPr>
          <p:cNvPr id="30" name="Google Shape;30;p4"/>
          <p:cNvSpPr txBox="1"/>
          <p:nvPr>
            <p:ph idx="1" type="subTitle"/>
          </p:nvPr>
        </p:nvSpPr>
        <p:spPr>
          <a:xfrm flipH="1">
            <a:off x="1667175" y="2154225"/>
            <a:ext cx="2503200" cy="1170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1">
  <p:cSld name="CUSTOM_27_1_1">
    <p:spTree>
      <p:nvGrpSpPr>
        <p:cNvPr id="31" name="Shape 31"/>
        <p:cNvGrpSpPr/>
        <p:nvPr/>
      </p:nvGrpSpPr>
      <p:grpSpPr>
        <a:xfrm>
          <a:off x="0" y="0"/>
          <a:ext cx="0" cy="0"/>
          <a:chOff x="0" y="0"/>
          <a:chExt cx="0" cy="0"/>
        </a:xfrm>
      </p:grpSpPr>
      <p:sp>
        <p:nvSpPr>
          <p:cNvPr id="32" name="Google Shape;32;p5"/>
          <p:cNvSpPr txBox="1"/>
          <p:nvPr>
            <p:ph type="ctrTitle"/>
          </p:nvPr>
        </p:nvSpPr>
        <p:spPr>
          <a:xfrm>
            <a:off x="631875" y="842025"/>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3" name="Google Shape;33;p5"/>
          <p:cNvSpPr txBox="1"/>
          <p:nvPr>
            <p:ph idx="1" type="subTitle"/>
          </p:nvPr>
        </p:nvSpPr>
        <p:spPr>
          <a:xfrm>
            <a:off x="631884" y="1410841"/>
            <a:ext cx="2480700" cy="5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4" name="Google Shape;34;p5"/>
          <p:cNvSpPr txBox="1"/>
          <p:nvPr>
            <p:ph idx="2" type="ctrTitle"/>
          </p:nvPr>
        </p:nvSpPr>
        <p:spPr>
          <a:xfrm>
            <a:off x="4213664" y="842025"/>
            <a:ext cx="26979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 name="Google Shape;35;p5"/>
          <p:cNvSpPr txBox="1"/>
          <p:nvPr>
            <p:ph idx="3" type="subTitle"/>
          </p:nvPr>
        </p:nvSpPr>
        <p:spPr>
          <a:xfrm>
            <a:off x="4213664" y="1410841"/>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6" name="Google Shape;36;p5"/>
          <p:cNvSpPr txBox="1"/>
          <p:nvPr>
            <p:ph idx="4" type="ctrTitle"/>
          </p:nvPr>
        </p:nvSpPr>
        <p:spPr>
          <a:xfrm>
            <a:off x="631883" y="3331927"/>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7" name="Google Shape;37;p5"/>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8" name="Google Shape;38;p5"/>
          <p:cNvSpPr txBox="1"/>
          <p:nvPr>
            <p:ph idx="6"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9" name="Google Shape;39;p5"/>
          <p:cNvSpPr txBox="1"/>
          <p:nvPr>
            <p:ph idx="7" type="ctrTitle"/>
          </p:nvPr>
        </p:nvSpPr>
        <p:spPr>
          <a:xfrm>
            <a:off x="4213664" y="3331934"/>
            <a:ext cx="25860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40" name="Google Shape;40;p5"/>
          <p:cNvSpPr txBox="1"/>
          <p:nvPr>
            <p:ph idx="8" type="subTitle"/>
          </p:nvPr>
        </p:nvSpPr>
        <p:spPr>
          <a:xfrm>
            <a:off x="4213664" y="3914208"/>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CUSTOM_27">
    <p:spTree>
      <p:nvGrpSpPr>
        <p:cNvPr id="41" name="Shape 41"/>
        <p:cNvGrpSpPr/>
        <p:nvPr/>
      </p:nvGrpSpPr>
      <p:grpSpPr>
        <a:xfrm>
          <a:off x="0" y="0"/>
          <a:ext cx="0" cy="0"/>
          <a:chOff x="0" y="0"/>
          <a:chExt cx="0" cy="0"/>
        </a:xfrm>
      </p:grpSpPr>
      <p:sp>
        <p:nvSpPr>
          <p:cNvPr id="42" name="Google Shape;42;p6"/>
          <p:cNvSpPr txBox="1"/>
          <p:nvPr>
            <p:ph type="ctrTitle"/>
          </p:nvPr>
        </p:nvSpPr>
        <p:spPr>
          <a:xfrm>
            <a:off x="4921575"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3" name="Google Shape;43;p6"/>
          <p:cNvSpPr txBox="1"/>
          <p:nvPr>
            <p:ph idx="1" type="subTitle"/>
          </p:nvPr>
        </p:nvSpPr>
        <p:spPr>
          <a:xfrm>
            <a:off x="4921575"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4" name="Google Shape;44;p6"/>
          <p:cNvSpPr txBox="1"/>
          <p:nvPr>
            <p:ph idx="2" type="ctrTitle"/>
          </p:nvPr>
        </p:nvSpPr>
        <p:spPr>
          <a:xfrm>
            <a:off x="906139"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5" name="Google Shape;45;p6"/>
          <p:cNvSpPr txBox="1"/>
          <p:nvPr>
            <p:ph idx="3" type="subTitle"/>
          </p:nvPr>
        </p:nvSpPr>
        <p:spPr>
          <a:xfrm>
            <a:off x="906139"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6" name="Google Shape;46;p6"/>
          <p:cNvSpPr txBox="1"/>
          <p:nvPr>
            <p:ph idx="4"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7" name="Google Shape;47;p6"/>
          <p:cNvSpPr txBox="1"/>
          <p:nvPr>
            <p:ph idx="5" type="ctrTitle"/>
          </p:nvPr>
        </p:nvSpPr>
        <p:spPr>
          <a:xfrm>
            <a:off x="2928557" y="2993035"/>
            <a:ext cx="17988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8" name="Google Shape;48;p6"/>
          <p:cNvSpPr txBox="1"/>
          <p:nvPr>
            <p:ph idx="6" type="subTitle"/>
          </p:nvPr>
        </p:nvSpPr>
        <p:spPr>
          <a:xfrm>
            <a:off x="2928550" y="3553810"/>
            <a:ext cx="14763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14">
    <p:spTree>
      <p:nvGrpSpPr>
        <p:cNvPr id="49" name="Shape 49"/>
        <p:cNvGrpSpPr/>
        <p:nvPr/>
      </p:nvGrpSpPr>
      <p:grpSpPr>
        <a:xfrm>
          <a:off x="0" y="0"/>
          <a:ext cx="0" cy="0"/>
          <a:chOff x="0" y="0"/>
          <a:chExt cx="0" cy="0"/>
        </a:xfrm>
      </p:grpSpPr>
      <p:sp>
        <p:nvSpPr>
          <p:cNvPr id="50" name="Google Shape;50;p7"/>
          <p:cNvSpPr txBox="1"/>
          <p:nvPr>
            <p:ph type="ctrTitle"/>
          </p:nvPr>
        </p:nvSpPr>
        <p:spPr>
          <a:xfrm>
            <a:off x="5432000" y="710675"/>
            <a:ext cx="2888100" cy="2054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
        <p:nvSpPr>
          <p:cNvPr id="51" name="Google Shape;51;p7"/>
          <p:cNvSpPr txBox="1"/>
          <p:nvPr>
            <p:ph idx="1" type="subTitle"/>
          </p:nvPr>
        </p:nvSpPr>
        <p:spPr>
          <a:xfrm>
            <a:off x="5363550" y="2724625"/>
            <a:ext cx="2956500" cy="178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r">
              <a:lnSpc>
                <a:spcPct val="100000"/>
              </a:lnSpc>
              <a:spcBef>
                <a:spcPts val="0"/>
              </a:spcBef>
              <a:spcAft>
                <a:spcPts val="0"/>
              </a:spcAft>
              <a:buSzPts val="1200"/>
              <a:buNone/>
              <a:defRPr/>
            </a:lvl2pPr>
            <a:lvl3pPr lvl="2" rtl="0" algn="r">
              <a:lnSpc>
                <a:spcPct val="100000"/>
              </a:lnSpc>
              <a:spcBef>
                <a:spcPts val="0"/>
              </a:spcBef>
              <a:spcAft>
                <a:spcPts val="0"/>
              </a:spcAft>
              <a:buSzPts val="1200"/>
              <a:buNone/>
              <a:defRPr/>
            </a:lvl3pPr>
            <a:lvl4pPr lvl="3" rtl="0" algn="r">
              <a:lnSpc>
                <a:spcPct val="100000"/>
              </a:lnSpc>
              <a:spcBef>
                <a:spcPts val="0"/>
              </a:spcBef>
              <a:spcAft>
                <a:spcPts val="0"/>
              </a:spcAft>
              <a:buSzPts val="1200"/>
              <a:buNone/>
              <a:defRPr/>
            </a:lvl4pPr>
            <a:lvl5pPr lvl="4" rtl="0" algn="r">
              <a:lnSpc>
                <a:spcPct val="100000"/>
              </a:lnSpc>
              <a:spcBef>
                <a:spcPts val="0"/>
              </a:spcBef>
              <a:spcAft>
                <a:spcPts val="0"/>
              </a:spcAft>
              <a:buSzPts val="1200"/>
              <a:buNone/>
              <a:defRPr/>
            </a:lvl5pPr>
            <a:lvl6pPr lvl="5" rtl="0" algn="r">
              <a:lnSpc>
                <a:spcPct val="100000"/>
              </a:lnSpc>
              <a:spcBef>
                <a:spcPts val="0"/>
              </a:spcBef>
              <a:spcAft>
                <a:spcPts val="0"/>
              </a:spcAft>
              <a:buSzPts val="1200"/>
              <a:buNone/>
              <a:defRPr/>
            </a:lvl6pPr>
            <a:lvl7pPr lvl="6" rtl="0" algn="r">
              <a:lnSpc>
                <a:spcPct val="100000"/>
              </a:lnSpc>
              <a:spcBef>
                <a:spcPts val="0"/>
              </a:spcBef>
              <a:spcAft>
                <a:spcPts val="0"/>
              </a:spcAft>
              <a:buSzPts val="1200"/>
              <a:buNone/>
              <a:defRPr/>
            </a:lvl7pPr>
            <a:lvl8pPr lvl="7" rtl="0" algn="r">
              <a:lnSpc>
                <a:spcPct val="100000"/>
              </a:lnSpc>
              <a:spcBef>
                <a:spcPts val="0"/>
              </a:spcBef>
              <a:spcAft>
                <a:spcPts val="0"/>
              </a:spcAft>
              <a:buSzPts val="1200"/>
              <a:buNone/>
              <a:defRPr/>
            </a:lvl8pPr>
            <a:lvl9pPr lvl="8" rtl="0" algn="r">
              <a:lnSpc>
                <a:spcPct val="100000"/>
              </a:lnSpc>
              <a:spcBef>
                <a:spcPts val="0"/>
              </a:spcBef>
              <a:spcAft>
                <a:spcPts val="0"/>
              </a:spcAft>
              <a:buSzPts val="12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8">
    <p:spTree>
      <p:nvGrpSpPr>
        <p:cNvPr id="52" name="Shape 52"/>
        <p:cNvGrpSpPr/>
        <p:nvPr/>
      </p:nvGrpSpPr>
      <p:grpSpPr>
        <a:xfrm>
          <a:off x="0" y="0"/>
          <a:ext cx="0" cy="0"/>
          <a:chOff x="0" y="0"/>
          <a:chExt cx="0" cy="0"/>
        </a:xfrm>
      </p:grpSpPr>
      <p:sp>
        <p:nvSpPr>
          <p:cNvPr id="53" name="Google Shape;53;p8"/>
          <p:cNvSpPr txBox="1"/>
          <p:nvPr>
            <p:ph idx="1" type="subTitle"/>
          </p:nvPr>
        </p:nvSpPr>
        <p:spPr>
          <a:xfrm>
            <a:off x="915175" y="3380775"/>
            <a:ext cx="3960600" cy="631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4" name="Google Shape;54;p8"/>
          <p:cNvSpPr txBox="1"/>
          <p:nvPr>
            <p:ph idx="2" type="subTitle"/>
          </p:nvPr>
        </p:nvSpPr>
        <p:spPr>
          <a:xfrm>
            <a:off x="915175" y="4004575"/>
            <a:ext cx="1821000" cy="2130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latin typeface="Livvic"/>
                <a:ea typeface="Livvic"/>
                <a:cs typeface="Livvic"/>
                <a:sym typeface="Livvic"/>
              </a:defRPr>
            </a:lvl1pPr>
            <a:lvl2pPr lvl="1" rtl="0">
              <a:spcBef>
                <a:spcPts val="1600"/>
              </a:spcBef>
              <a:spcAft>
                <a:spcPts val="0"/>
              </a:spcAft>
              <a:buNone/>
              <a:defRPr b="1">
                <a:latin typeface="Livvic"/>
                <a:ea typeface="Livvic"/>
                <a:cs typeface="Livvic"/>
                <a:sym typeface="Livvic"/>
              </a:defRPr>
            </a:lvl2pPr>
            <a:lvl3pPr lvl="2" rtl="0">
              <a:spcBef>
                <a:spcPts val="1600"/>
              </a:spcBef>
              <a:spcAft>
                <a:spcPts val="0"/>
              </a:spcAft>
              <a:buNone/>
              <a:defRPr b="1">
                <a:latin typeface="Livvic"/>
                <a:ea typeface="Livvic"/>
                <a:cs typeface="Livvic"/>
                <a:sym typeface="Livvic"/>
              </a:defRPr>
            </a:lvl3pPr>
            <a:lvl4pPr lvl="3" rtl="0">
              <a:spcBef>
                <a:spcPts val="1600"/>
              </a:spcBef>
              <a:spcAft>
                <a:spcPts val="0"/>
              </a:spcAft>
              <a:buNone/>
              <a:defRPr b="1">
                <a:latin typeface="Livvic"/>
                <a:ea typeface="Livvic"/>
                <a:cs typeface="Livvic"/>
                <a:sym typeface="Livvic"/>
              </a:defRPr>
            </a:lvl4pPr>
            <a:lvl5pPr lvl="4" rtl="0">
              <a:spcBef>
                <a:spcPts val="1600"/>
              </a:spcBef>
              <a:spcAft>
                <a:spcPts val="0"/>
              </a:spcAft>
              <a:buNone/>
              <a:defRPr b="1">
                <a:latin typeface="Livvic"/>
                <a:ea typeface="Livvic"/>
                <a:cs typeface="Livvic"/>
                <a:sym typeface="Livvic"/>
              </a:defRPr>
            </a:lvl5pPr>
            <a:lvl6pPr lvl="5" rtl="0">
              <a:spcBef>
                <a:spcPts val="1600"/>
              </a:spcBef>
              <a:spcAft>
                <a:spcPts val="0"/>
              </a:spcAft>
              <a:buNone/>
              <a:defRPr b="1">
                <a:latin typeface="Livvic"/>
                <a:ea typeface="Livvic"/>
                <a:cs typeface="Livvic"/>
                <a:sym typeface="Livvic"/>
              </a:defRPr>
            </a:lvl6pPr>
            <a:lvl7pPr lvl="6" rtl="0">
              <a:spcBef>
                <a:spcPts val="1600"/>
              </a:spcBef>
              <a:spcAft>
                <a:spcPts val="0"/>
              </a:spcAft>
              <a:buNone/>
              <a:defRPr b="1">
                <a:latin typeface="Livvic"/>
                <a:ea typeface="Livvic"/>
                <a:cs typeface="Livvic"/>
                <a:sym typeface="Livvic"/>
              </a:defRPr>
            </a:lvl7pPr>
            <a:lvl8pPr lvl="7" rtl="0">
              <a:spcBef>
                <a:spcPts val="1600"/>
              </a:spcBef>
              <a:spcAft>
                <a:spcPts val="0"/>
              </a:spcAft>
              <a:buNone/>
              <a:defRPr b="1">
                <a:latin typeface="Livvic"/>
                <a:ea typeface="Livvic"/>
                <a:cs typeface="Livvic"/>
                <a:sym typeface="Livvic"/>
              </a:defRPr>
            </a:lvl8pPr>
            <a:lvl9pPr lvl="8" rtl="0">
              <a:spcBef>
                <a:spcPts val="1600"/>
              </a:spcBef>
              <a:spcAft>
                <a:spcPts val="1600"/>
              </a:spcAft>
              <a:buNone/>
              <a:defRPr b="1">
                <a:latin typeface="Livvic"/>
                <a:ea typeface="Livvic"/>
                <a:cs typeface="Livvic"/>
                <a:sym typeface="Livvic"/>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16">
    <p:spTree>
      <p:nvGrpSpPr>
        <p:cNvPr id="55" name="Shape 55"/>
        <p:cNvGrpSpPr/>
        <p:nvPr/>
      </p:nvGrpSpPr>
      <p:grpSpPr>
        <a:xfrm>
          <a:off x="0" y="0"/>
          <a:ext cx="0" cy="0"/>
          <a:chOff x="0" y="0"/>
          <a:chExt cx="0" cy="0"/>
        </a:xfrm>
      </p:grpSpPr>
      <p:sp>
        <p:nvSpPr>
          <p:cNvPr id="56" name="Google Shape;56;p9"/>
          <p:cNvSpPr txBox="1"/>
          <p:nvPr>
            <p:ph idx="1" type="subTitle"/>
          </p:nvPr>
        </p:nvSpPr>
        <p:spPr>
          <a:xfrm>
            <a:off x="2117847"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7" name="Google Shape;57;p9"/>
          <p:cNvSpPr txBox="1"/>
          <p:nvPr>
            <p:ph type="ctrTitle"/>
          </p:nvPr>
        </p:nvSpPr>
        <p:spPr>
          <a:xfrm rot="-5400000">
            <a:off x="-343101" y="1759150"/>
            <a:ext cx="2888100" cy="89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4">
  <p:cSld name="CUSTOM_16_1">
    <p:spTree>
      <p:nvGrpSpPr>
        <p:cNvPr id="58" name="Shape 58"/>
        <p:cNvGrpSpPr/>
        <p:nvPr/>
      </p:nvGrpSpPr>
      <p:grpSpPr>
        <a:xfrm>
          <a:off x="0" y="0"/>
          <a:ext cx="0" cy="0"/>
          <a:chOff x="0" y="0"/>
          <a:chExt cx="0" cy="0"/>
        </a:xfrm>
      </p:grpSpPr>
      <p:sp>
        <p:nvSpPr>
          <p:cNvPr id="59" name="Google Shape;59;p10"/>
          <p:cNvSpPr txBox="1"/>
          <p:nvPr>
            <p:ph idx="1" type="subTitle"/>
          </p:nvPr>
        </p:nvSpPr>
        <p:spPr>
          <a:xfrm flipH="1">
            <a:off x="4189625"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60" name="Google Shape;60;p10"/>
          <p:cNvSpPr txBox="1"/>
          <p:nvPr>
            <p:ph type="ctrTitle"/>
          </p:nvPr>
        </p:nvSpPr>
        <p:spPr>
          <a:xfrm rot="5400000">
            <a:off x="6612409" y="1752564"/>
            <a:ext cx="2888100" cy="8979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1pPr>
            <a:lvl2pPr lvl="1"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2pPr>
            <a:lvl3pPr lvl="2"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3pPr>
            <a:lvl4pPr lvl="3"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4pPr>
            <a:lvl5pPr lvl="4"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5pPr>
            <a:lvl6pPr lvl="5"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6pPr>
            <a:lvl7pPr lvl="6"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7pPr>
            <a:lvl8pPr lvl="7"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8pPr>
            <a:lvl9pPr lvl="8"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1pPr>
            <a:lvl2pPr indent="-304800" lvl="1" marL="914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2pPr>
            <a:lvl3pPr indent="-304800" lvl="2" marL="1371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3pPr>
            <a:lvl4pPr indent="-304800" lvl="3" marL="1828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4pPr>
            <a:lvl5pPr indent="-304800" lvl="4" marL="22860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5pPr>
            <a:lvl6pPr indent="-304800" lvl="5" marL="27432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6pPr>
            <a:lvl7pPr indent="-304800" lvl="6" marL="3200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7pPr>
            <a:lvl8pPr indent="-304800" lvl="7" marL="3657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8pPr>
            <a:lvl9pPr indent="-304800" lvl="8" marL="4114800" rtl="0">
              <a:lnSpc>
                <a:spcPct val="115000"/>
              </a:lnSpc>
              <a:spcBef>
                <a:spcPts val="1600"/>
              </a:spcBef>
              <a:spcAft>
                <a:spcPts val="160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0" l="13431" r="35979" t="0"/>
          <a:stretch/>
        </p:blipFill>
        <p:spPr>
          <a:xfrm>
            <a:off x="3940124" y="0"/>
            <a:ext cx="5203875" cy="5143500"/>
          </a:xfrm>
          <a:prstGeom prst="rect">
            <a:avLst/>
          </a:prstGeom>
          <a:noFill/>
          <a:ln>
            <a:noFill/>
          </a:ln>
        </p:spPr>
      </p:pic>
      <p:sp>
        <p:nvSpPr>
          <p:cNvPr id="120" name="Google Shape;120;p22"/>
          <p:cNvSpPr/>
          <p:nvPr/>
        </p:nvSpPr>
        <p:spPr>
          <a:xfrm rot="5400000">
            <a:off x="1133550" y="414025"/>
            <a:ext cx="3358800" cy="4366800"/>
          </a:xfrm>
          <a:prstGeom prst="rect">
            <a:avLst/>
          </a:prstGeom>
          <a:solidFill>
            <a:schemeClr val="accent1">
              <a:alpha val="861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2"/>
          <p:cNvSpPr txBox="1"/>
          <p:nvPr>
            <p:ph idx="1" type="subTitle"/>
          </p:nvPr>
        </p:nvSpPr>
        <p:spPr>
          <a:xfrm>
            <a:off x="843075" y="3324525"/>
            <a:ext cx="3217200" cy="71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solidFill>
                  <a:schemeClr val="lt1"/>
                </a:solidFill>
              </a:rPr>
              <a:t>Georgia Tech Event Workshop Series 2024-25</a:t>
            </a:r>
            <a:endParaRPr sz="1500">
              <a:solidFill>
                <a:schemeClr val="lt1"/>
              </a:solidFill>
            </a:endParaRPr>
          </a:p>
        </p:txBody>
      </p:sp>
      <p:sp>
        <p:nvSpPr>
          <p:cNvPr id="122" name="Google Shape;122;p22"/>
          <p:cNvSpPr txBox="1"/>
          <p:nvPr>
            <p:ph type="ctrTitle"/>
          </p:nvPr>
        </p:nvSpPr>
        <p:spPr>
          <a:xfrm>
            <a:off x="762175" y="1451125"/>
            <a:ext cx="4969500" cy="8157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4100">
                <a:solidFill>
                  <a:schemeClr val="lt1"/>
                </a:solidFill>
              </a:rPr>
              <a:t>Dynamic Planet</a:t>
            </a:r>
            <a:endParaRPr sz="4100">
              <a:solidFill>
                <a:schemeClr val="lt1"/>
              </a:solidFill>
              <a:latin typeface="Livvic"/>
              <a:ea typeface="Livvic"/>
              <a:cs typeface="Livvic"/>
              <a:sym typeface="Livvic"/>
            </a:endParaRPr>
          </a:p>
        </p:txBody>
      </p:sp>
      <p:pic>
        <p:nvPicPr>
          <p:cNvPr id="123" name="Google Shape;123;p22"/>
          <p:cNvPicPr preferRelativeResize="0"/>
          <p:nvPr/>
        </p:nvPicPr>
        <p:blipFill>
          <a:blip r:embed="rId4">
            <a:alphaModFix/>
          </a:blip>
          <a:stretch>
            <a:fillRect/>
          </a:stretch>
        </p:blipFill>
        <p:spPr>
          <a:xfrm>
            <a:off x="7129200" y="185150"/>
            <a:ext cx="1782300" cy="1782300"/>
          </a:xfrm>
          <a:prstGeom prst="ellipse">
            <a:avLst/>
          </a:prstGeom>
          <a:noFill/>
          <a:ln cap="flat" cmpd="sng" w="28575">
            <a:solidFill>
              <a:schemeClr val="accent4"/>
            </a:solidFill>
            <a:prstDash val="solid"/>
            <a:round/>
            <a:headEnd len="sm" w="sm" type="none"/>
            <a:tailEnd len="sm" w="sm" type="none"/>
          </a:ln>
        </p:spPr>
      </p:pic>
      <p:sp>
        <p:nvSpPr>
          <p:cNvPr id="124" name="Google Shape;124;p22"/>
          <p:cNvSpPr txBox="1"/>
          <p:nvPr>
            <p:ph type="ctrTitle"/>
          </p:nvPr>
        </p:nvSpPr>
        <p:spPr>
          <a:xfrm>
            <a:off x="843075" y="2557025"/>
            <a:ext cx="4592400" cy="5850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2600">
                <a:solidFill>
                  <a:srgbClr val="EFD67E"/>
                </a:solidFill>
              </a:rPr>
              <a:t>Division B &amp; C</a:t>
            </a:r>
            <a:endParaRPr sz="2600">
              <a:solidFill>
                <a:srgbClr val="EFD67E"/>
              </a:solidFill>
              <a:latin typeface="Livvic"/>
              <a:ea typeface="Livvic"/>
              <a:cs typeface="Livvic"/>
              <a:sym typeface="Livv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p31"/>
          <p:cNvSpPr/>
          <p:nvPr/>
        </p:nvSpPr>
        <p:spPr>
          <a:xfrm flipH="1">
            <a:off x="-250" y="0"/>
            <a:ext cx="84768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1"/>
          <p:cNvSpPr txBox="1"/>
          <p:nvPr>
            <p:ph idx="4294967295" type="ctrTitle"/>
          </p:nvPr>
        </p:nvSpPr>
        <p:spPr>
          <a:xfrm>
            <a:off x="426075" y="238650"/>
            <a:ext cx="79260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2: Qualitative Analysis</a:t>
            </a:r>
            <a:endParaRPr sz="3300">
              <a:solidFill>
                <a:schemeClr val="lt1"/>
              </a:solidFill>
              <a:latin typeface="Livvic"/>
              <a:ea typeface="Livvic"/>
              <a:cs typeface="Livvic"/>
              <a:sym typeface="Livvic"/>
            </a:endParaRPr>
          </a:p>
        </p:txBody>
      </p:sp>
      <p:sp>
        <p:nvSpPr>
          <p:cNvPr id="207" name="Google Shape;207;p31"/>
          <p:cNvSpPr txBox="1"/>
          <p:nvPr/>
        </p:nvSpPr>
        <p:spPr>
          <a:xfrm>
            <a:off x="259350" y="1254725"/>
            <a:ext cx="4193100" cy="38214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solidFill>
                  <a:schemeClr val="dk1"/>
                </a:solidFill>
                <a:latin typeface="Catamaran Light"/>
                <a:ea typeface="Catamaran Light"/>
                <a:cs typeface="Catamaran Light"/>
                <a:sym typeface="Catamaran Light"/>
              </a:rPr>
              <a:t>The following questions refer to Fig. 1.</a:t>
            </a:r>
            <a:endParaRPr>
              <a:solidFill>
                <a:schemeClr val="dk1"/>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None/>
            </a:pPr>
            <a:r>
              <a:t/>
            </a:r>
            <a:endParaRPr>
              <a:solidFill>
                <a:schemeClr val="dk1"/>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None/>
            </a:pPr>
            <a:r>
              <a:rPr lang="en">
                <a:solidFill>
                  <a:schemeClr val="dk1"/>
                </a:solidFill>
                <a:latin typeface="Catamaran Light"/>
                <a:ea typeface="Catamaran Light"/>
                <a:cs typeface="Catamaran Light"/>
                <a:sym typeface="Catamaran Light"/>
              </a:rPr>
              <a:t>The left image was created by Synthetic Aperture Radar (SAR) and the right image was created by Multi-angle Imaging SpectroRadiometer(MISR). </a:t>
            </a:r>
            <a:endParaRPr>
              <a:solidFill>
                <a:schemeClr val="dk1"/>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None/>
            </a:pPr>
            <a:r>
              <a:t/>
            </a:r>
            <a:endParaRPr>
              <a:solidFill>
                <a:schemeClr val="dk1"/>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None/>
            </a:pPr>
            <a:r>
              <a:rPr lang="en">
                <a:solidFill>
                  <a:schemeClr val="dk1"/>
                </a:solidFill>
                <a:latin typeface="Catamaran Light"/>
                <a:ea typeface="Catamaran Light"/>
                <a:cs typeface="Catamaran Light"/>
                <a:sym typeface="Catamaran Light"/>
              </a:rPr>
              <a:t>Both images are of ice in the Beaufort Sea, Alaska. </a:t>
            </a:r>
            <a:endParaRPr>
              <a:solidFill>
                <a:schemeClr val="dk1"/>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None/>
            </a:pPr>
            <a:r>
              <a:t/>
            </a:r>
            <a:endParaRPr>
              <a:solidFill>
                <a:schemeClr val="dk1"/>
              </a:solidFill>
              <a:latin typeface="Catamaran Light"/>
              <a:ea typeface="Catamaran Light"/>
              <a:cs typeface="Catamaran Light"/>
              <a:sym typeface="Catamaran Light"/>
            </a:endParaRPr>
          </a:p>
          <a:p>
            <a:pPr indent="-317500" lvl="0" marL="457200" marR="0" rtl="0" algn="l">
              <a:lnSpc>
                <a:spcPct val="100000"/>
              </a:lnSpc>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Ice classification in this image is based on what two values? So then, why is section C of the left image nearly black though it is still ice? </a:t>
            </a:r>
            <a:endParaRPr>
              <a:solidFill>
                <a:schemeClr val="dk1"/>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None/>
            </a:pPr>
            <a:r>
              <a:t/>
            </a:r>
            <a:endParaRPr>
              <a:solidFill>
                <a:schemeClr val="dk1"/>
              </a:solidFill>
              <a:latin typeface="Catamaran Light"/>
              <a:ea typeface="Catamaran Light"/>
              <a:cs typeface="Catamaran Light"/>
              <a:sym typeface="Catamaran Light"/>
            </a:endParaRPr>
          </a:p>
          <a:p>
            <a:pPr indent="-317500" lvl="0" marL="457200" marR="0" rtl="0" algn="l">
              <a:lnSpc>
                <a:spcPct val="100000"/>
              </a:lnSpc>
              <a:spcBef>
                <a:spcPts val="0"/>
              </a:spcBef>
              <a:spcAft>
                <a:spcPts val="0"/>
              </a:spcAft>
              <a:buClr>
                <a:schemeClr val="dk1"/>
              </a:buClr>
              <a:buSzPts val="1400"/>
              <a:buFont typeface="Catamaran Light"/>
              <a:buChar char="●"/>
            </a:pPr>
            <a:r>
              <a:rPr lang="en">
                <a:solidFill>
                  <a:schemeClr val="dk1"/>
                </a:solidFill>
                <a:latin typeface="Catamaran Light"/>
                <a:ea typeface="Catamaran Light"/>
                <a:cs typeface="Catamaran Light"/>
                <a:sym typeface="Catamaran Light"/>
              </a:rPr>
              <a:t>What type of ice does the turquoise blue color represent? </a:t>
            </a:r>
            <a:endParaRPr>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300">
                <a:solidFill>
                  <a:schemeClr val="dk1"/>
                </a:solidFill>
                <a:latin typeface="Catamaran Light"/>
                <a:ea typeface="Catamaran Light"/>
                <a:cs typeface="Catamaran Light"/>
                <a:sym typeface="Catamaran Light"/>
              </a:rPr>
              <a:t>&lt;Princeton Science Olympiad Invitational — 2019&gt;</a:t>
            </a:r>
            <a:endParaRPr sz="13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208" name="Google Shape;208;p31"/>
          <p:cNvPicPr preferRelativeResize="0"/>
          <p:nvPr/>
        </p:nvPicPr>
        <p:blipFill>
          <a:blip r:embed="rId3">
            <a:alphaModFix/>
          </a:blip>
          <a:stretch>
            <a:fillRect/>
          </a:stretch>
        </p:blipFill>
        <p:spPr>
          <a:xfrm>
            <a:off x="4505750" y="1371600"/>
            <a:ext cx="4008100" cy="3070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32"/>
          <p:cNvPicPr preferRelativeResize="0"/>
          <p:nvPr/>
        </p:nvPicPr>
        <p:blipFill>
          <a:blip r:embed="rId3">
            <a:alphaModFix/>
          </a:blip>
          <a:stretch>
            <a:fillRect/>
          </a:stretch>
        </p:blipFill>
        <p:spPr>
          <a:xfrm>
            <a:off x="5132850" y="1913500"/>
            <a:ext cx="3859450" cy="3128850"/>
          </a:xfrm>
          <a:prstGeom prst="rect">
            <a:avLst/>
          </a:prstGeom>
          <a:noFill/>
          <a:ln>
            <a:noFill/>
          </a:ln>
        </p:spPr>
      </p:pic>
      <p:pic>
        <p:nvPicPr>
          <p:cNvPr id="214" name="Google Shape;214;p32"/>
          <p:cNvPicPr preferRelativeResize="0"/>
          <p:nvPr/>
        </p:nvPicPr>
        <p:blipFill>
          <a:blip r:embed="rId4">
            <a:alphaModFix/>
          </a:blip>
          <a:stretch>
            <a:fillRect/>
          </a:stretch>
        </p:blipFill>
        <p:spPr>
          <a:xfrm>
            <a:off x="747600" y="152400"/>
            <a:ext cx="2931925" cy="4691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8" name="Shape 218"/>
        <p:cNvGrpSpPr/>
        <p:nvPr/>
      </p:nvGrpSpPr>
      <p:grpSpPr>
        <a:xfrm>
          <a:off x="0" y="0"/>
          <a:ext cx="0" cy="0"/>
          <a:chOff x="0" y="0"/>
          <a:chExt cx="0" cy="0"/>
        </a:xfrm>
      </p:grpSpPr>
      <p:sp>
        <p:nvSpPr>
          <p:cNvPr id="219" name="Google Shape;219;p33"/>
          <p:cNvSpPr/>
          <p:nvPr/>
        </p:nvSpPr>
        <p:spPr>
          <a:xfrm flipH="1">
            <a:off x="-250" y="0"/>
            <a:ext cx="84768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3"/>
          <p:cNvSpPr txBox="1"/>
          <p:nvPr>
            <p:ph idx="4294967295" type="ctrTitle"/>
          </p:nvPr>
        </p:nvSpPr>
        <p:spPr>
          <a:xfrm>
            <a:off x="426075" y="238650"/>
            <a:ext cx="8210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2: </a:t>
            </a:r>
            <a:r>
              <a:rPr lang="en" sz="3300">
                <a:solidFill>
                  <a:schemeClr val="lt1"/>
                </a:solidFill>
              </a:rPr>
              <a:t>Qualitative  </a:t>
            </a:r>
            <a:r>
              <a:rPr lang="en" sz="3300">
                <a:solidFill>
                  <a:schemeClr val="lt1"/>
                </a:solidFill>
              </a:rPr>
              <a:t>Analysis</a:t>
            </a:r>
            <a:endParaRPr sz="3300">
              <a:solidFill>
                <a:schemeClr val="lt1"/>
              </a:solidFill>
              <a:latin typeface="Livvic"/>
              <a:ea typeface="Livvic"/>
              <a:cs typeface="Livvic"/>
              <a:sym typeface="Livvic"/>
            </a:endParaRPr>
          </a:p>
        </p:txBody>
      </p:sp>
      <p:sp>
        <p:nvSpPr>
          <p:cNvPr id="221" name="Google Shape;221;p33"/>
          <p:cNvSpPr txBox="1"/>
          <p:nvPr/>
        </p:nvSpPr>
        <p:spPr>
          <a:xfrm>
            <a:off x="259350" y="1254725"/>
            <a:ext cx="4193100" cy="38214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000">
                <a:solidFill>
                  <a:srgbClr val="FF0000"/>
                </a:solidFill>
                <a:latin typeface="Catamaran Light"/>
                <a:ea typeface="Catamaran Light"/>
                <a:cs typeface="Catamaran Light"/>
                <a:sym typeface="Catamaran Light"/>
              </a:rPr>
              <a:t>SAR is sensitive to the physical texture of the ice, detecting ridges, cracks, and deformations.</a:t>
            </a:r>
            <a:endParaRPr sz="1000">
              <a:solidFill>
                <a:srgbClr val="FF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None/>
            </a:pPr>
            <a:r>
              <a:t/>
            </a:r>
            <a:endParaRPr sz="1000">
              <a:solidFill>
                <a:schemeClr val="dk1"/>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None/>
            </a:pPr>
            <a:r>
              <a:rPr lang="en" sz="1000">
                <a:solidFill>
                  <a:srgbClr val="FF0000"/>
                </a:solidFill>
                <a:latin typeface="Catamaran Light"/>
                <a:ea typeface="Catamaran Light"/>
                <a:cs typeface="Catamaran Light"/>
                <a:sym typeface="Catamaran Light"/>
              </a:rPr>
              <a:t>MISR detects how much sunlight is reflected, influenced by surface composition and the presence of snow or melt ponds.</a:t>
            </a:r>
            <a:endParaRPr sz="1000">
              <a:solidFill>
                <a:srgbClr val="FF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None/>
            </a:pPr>
            <a:r>
              <a:t/>
            </a:r>
            <a:endParaRPr sz="1200">
              <a:solidFill>
                <a:schemeClr val="dk1"/>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None/>
            </a:pPr>
            <a:r>
              <a:t/>
            </a:r>
            <a:endParaRPr sz="1200">
              <a:solidFill>
                <a:schemeClr val="dk1"/>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None/>
            </a:pPr>
            <a:r>
              <a:rPr lang="en" sz="1200">
                <a:solidFill>
                  <a:schemeClr val="dk1"/>
                </a:solidFill>
                <a:latin typeface="Catamaran Light"/>
                <a:ea typeface="Catamaran Light"/>
                <a:cs typeface="Catamaran Light"/>
                <a:sym typeface="Catamaran Light"/>
              </a:rPr>
              <a:t>Ice classification in this image is based on what two values? So then, why is section C of the left image nearly black though it is still ice? </a:t>
            </a:r>
            <a:endParaRPr sz="1200">
              <a:solidFill>
                <a:schemeClr val="dk1"/>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None/>
            </a:pPr>
            <a:r>
              <a:t/>
            </a:r>
            <a:endParaRPr sz="1100">
              <a:solidFill>
                <a:srgbClr val="FF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None/>
            </a:pPr>
            <a:r>
              <a:rPr lang="en" sz="1100">
                <a:solidFill>
                  <a:srgbClr val="FF0000"/>
                </a:solidFill>
                <a:latin typeface="Catamaran Light"/>
                <a:ea typeface="Catamaran Light"/>
                <a:cs typeface="Catamaran Light"/>
                <a:sym typeface="Catamaran Light"/>
              </a:rPr>
              <a:t>Forward scatter and backscatter; younger ice predominately forward scatters light,resulting in little to no signal being reflected back to the sensor, which makes the region nearly black to the sensor</a:t>
            </a:r>
            <a:endParaRPr sz="1100">
              <a:solidFill>
                <a:srgbClr val="FF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None/>
            </a:pPr>
            <a:r>
              <a:t/>
            </a:r>
            <a:endParaRPr sz="1100">
              <a:solidFill>
                <a:srgbClr val="FF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None/>
            </a:pPr>
            <a:r>
              <a:rPr lang="en" sz="1300">
                <a:solidFill>
                  <a:schemeClr val="dk1"/>
                </a:solidFill>
                <a:latin typeface="Catamaran Light"/>
                <a:ea typeface="Catamaran Light"/>
                <a:cs typeface="Catamaran Light"/>
                <a:sym typeface="Catamaran Light"/>
              </a:rPr>
              <a:t>What type of ice does the turquoise blue color represent? </a:t>
            </a:r>
            <a:endParaRPr sz="1300">
              <a:solidFill>
                <a:schemeClr val="dk1"/>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None/>
            </a:pPr>
            <a:r>
              <a:t/>
            </a:r>
            <a:endParaRPr sz="1300">
              <a:solidFill>
                <a:schemeClr val="dk1"/>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None/>
            </a:pPr>
            <a:r>
              <a:rPr lang="en" sz="1300">
                <a:solidFill>
                  <a:srgbClr val="FF0000"/>
                </a:solidFill>
                <a:latin typeface="Catamaran Light"/>
                <a:ea typeface="Catamaran Light"/>
                <a:cs typeface="Catamaran Light"/>
                <a:sym typeface="Catamaran Light"/>
              </a:rPr>
              <a:t>Multi-Year Ice </a:t>
            </a:r>
            <a:endParaRPr sz="1300">
              <a:solidFill>
                <a:srgbClr val="FF0000"/>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222" name="Google Shape;222;p33"/>
          <p:cNvPicPr preferRelativeResize="0"/>
          <p:nvPr/>
        </p:nvPicPr>
        <p:blipFill>
          <a:blip r:embed="rId3">
            <a:alphaModFix/>
          </a:blip>
          <a:stretch>
            <a:fillRect/>
          </a:stretch>
        </p:blipFill>
        <p:spPr>
          <a:xfrm>
            <a:off x="4507125" y="1304650"/>
            <a:ext cx="4129325" cy="3420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34"/>
          <p:cNvSpPr/>
          <p:nvPr/>
        </p:nvSpPr>
        <p:spPr>
          <a:xfrm flipH="1">
            <a:off x="100" y="0"/>
            <a:ext cx="86097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4"/>
          <p:cNvSpPr txBox="1"/>
          <p:nvPr>
            <p:ph idx="4294967295" type="ctrTitle"/>
          </p:nvPr>
        </p:nvSpPr>
        <p:spPr>
          <a:xfrm>
            <a:off x="426075" y="238650"/>
            <a:ext cx="72243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3: Quantitative Analysis</a:t>
            </a:r>
            <a:endParaRPr sz="3300">
              <a:solidFill>
                <a:schemeClr val="lt1"/>
              </a:solidFill>
              <a:latin typeface="Livvic"/>
              <a:ea typeface="Livvic"/>
              <a:cs typeface="Livvic"/>
              <a:sym typeface="Livvic"/>
            </a:endParaRPr>
          </a:p>
        </p:txBody>
      </p:sp>
      <p:pic>
        <p:nvPicPr>
          <p:cNvPr id="229" name="Google Shape;229;p34"/>
          <p:cNvPicPr preferRelativeResize="0"/>
          <p:nvPr/>
        </p:nvPicPr>
        <p:blipFill rotWithShape="1">
          <a:blip r:embed="rId3">
            <a:alphaModFix/>
          </a:blip>
          <a:srcRect b="35203" l="0" r="0" t="0"/>
          <a:stretch/>
        </p:blipFill>
        <p:spPr>
          <a:xfrm>
            <a:off x="484500" y="1502625"/>
            <a:ext cx="7846326" cy="1716725"/>
          </a:xfrm>
          <a:prstGeom prst="rect">
            <a:avLst/>
          </a:prstGeom>
          <a:noFill/>
          <a:ln>
            <a:noFill/>
          </a:ln>
        </p:spPr>
      </p:pic>
      <p:sp>
        <p:nvSpPr>
          <p:cNvPr id="230" name="Google Shape;230;p34"/>
          <p:cNvSpPr txBox="1"/>
          <p:nvPr/>
        </p:nvSpPr>
        <p:spPr>
          <a:xfrm>
            <a:off x="508125" y="3681300"/>
            <a:ext cx="38199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tamaran Light"/>
                <a:ea typeface="Catamaran Light"/>
                <a:cs typeface="Catamaran Light"/>
                <a:sym typeface="Catamaran Light"/>
              </a:rPr>
              <a:t>&lt;MIT Invitational 2019&gt;</a:t>
            </a:r>
            <a:endParaRPr>
              <a:solidFill>
                <a:schemeClr val="dk1"/>
              </a:solidFill>
              <a:latin typeface="Catamaran Light"/>
              <a:ea typeface="Catamaran Light"/>
              <a:cs typeface="Catamaran Light"/>
              <a:sym typeface="Catamaran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35"/>
          <p:cNvSpPr/>
          <p:nvPr/>
        </p:nvSpPr>
        <p:spPr>
          <a:xfrm flipH="1">
            <a:off x="100" y="0"/>
            <a:ext cx="86097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5"/>
          <p:cNvSpPr txBox="1"/>
          <p:nvPr>
            <p:ph idx="4294967295" type="ctrTitle"/>
          </p:nvPr>
        </p:nvSpPr>
        <p:spPr>
          <a:xfrm>
            <a:off x="426075" y="238650"/>
            <a:ext cx="72243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3: Quantitative Analysis</a:t>
            </a:r>
            <a:endParaRPr sz="3300">
              <a:solidFill>
                <a:schemeClr val="lt1"/>
              </a:solidFill>
              <a:latin typeface="Livvic"/>
              <a:ea typeface="Livvic"/>
              <a:cs typeface="Livvic"/>
              <a:sym typeface="Livvic"/>
            </a:endParaRPr>
          </a:p>
        </p:txBody>
      </p:sp>
      <p:sp>
        <p:nvSpPr>
          <p:cNvPr id="237" name="Google Shape;237;p35"/>
          <p:cNvSpPr txBox="1"/>
          <p:nvPr/>
        </p:nvSpPr>
        <p:spPr>
          <a:xfrm>
            <a:off x="107250" y="2887150"/>
            <a:ext cx="4558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0000"/>
                </a:solidFill>
              </a:rPr>
              <a:t>normal stress = density * height * g * cos(angle) = 917 * 50 * 9.8 * cos(10) = 442.5 kPa </a:t>
            </a:r>
            <a:endParaRPr>
              <a:solidFill>
                <a:srgbClr val="FF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rgbClr val="FF0000"/>
                </a:solidFill>
              </a:rPr>
              <a:t>shear stress = density * height * g * sin(angle) = 917 * 50 * 9.8 * sin(10) = 78 kPa </a:t>
            </a:r>
            <a:endParaRPr>
              <a:solidFill>
                <a:srgbClr val="FF0000"/>
              </a:solidFill>
            </a:endParaRPr>
          </a:p>
        </p:txBody>
      </p:sp>
      <p:pic>
        <p:nvPicPr>
          <p:cNvPr id="238" name="Google Shape;238;p35"/>
          <p:cNvPicPr preferRelativeResize="0"/>
          <p:nvPr/>
        </p:nvPicPr>
        <p:blipFill rotWithShape="1">
          <a:blip r:embed="rId3">
            <a:alphaModFix/>
          </a:blip>
          <a:srcRect b="35203" l="0" r="0" t="0"/>
          <a:stretch/>
        </p:blipFill>
        <p:spPr>
          <a:xfrm>
            <a:off x="0" y="1170000"/>
            <a:ext cx="6601502" cy="1716725"/>
          </a:xfrm>
          <a:prstGeom prst="rect">
            <a:avLst/>
          </a:prstGeom>
          <a:noFill/>
          <a:ln>
            <a:noFill/>
          </a:ln>
        </p:spPr>
      </p:pic>
      <p:pic>
        <p:nvPicPr>
          <p:cNvPr id="239" name="Google Shape;239;p35"/>
          <p:cNvPicPr preferRelativeResize="0"/>
          <p:nvPr/>
        </p:nvPicPr>
        <p:blipFill>
          <a:blip r:embed="rId4">
            <a:alphaModFix/>
          </a:blip>
          <a:stretch>
            <a:fillRect/>
          </a:stretch>
        </p:blipFill>
        <p:spPr>
          <a:xfrm>
            <a:off x="6327577" y="2363988"/>
            <a:ext cx="2237598" cy="230843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p36"/>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6"/>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Tips from a Veteran</a:t>
            </a:r>
            <a:endParaRPr sz="3300">
              <a:solidFill>
                <a:schemeClr val="lt1"/>
              </a:solidFill>
              <a:latin typeface="Livvic"/>
              <a:ea typeface="Livvic"/>
              <a:cs typeface="Livvic"/>
              <a:sym typeface="Livvic"/>
            </a:endParaRPr>
          </a:p>
        </p:txBody>
      </p:sp>
      <p:sp>
        <p:nvSpPr>
          <p:cNvPr id="246" name="Google Shape;246;p36"/>
          <p:cNvSpPr txBox="1"/>
          <p:nvPr/>
        </p:nvSpPr>
        <p:spPr>
          <a:xfrm>
            <a:off x="383725" y="1263600"/>
            <a:ext cx="8298900" cy="37536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Don’t </a:t>
            </a:r>
            <a:r>
              <a:rPr lang="en" sz="1900">
                <a:solidFill>
                  <a:schemeClr val="dk1"/>
                </a:solidFill>
                <a:latin typeface="Catamaran Light"/>
                <a:ea typeface="Catamaran Light"/>
                <a:cs typeface="Catamaran Light"/>
                <a:sym typeface="Catamaran Light"/>
              </a:rPr>
              <a:t>blindly</a:t>
            </a:r>
            <a:r>
              <a:rPr lang="en" sz="1900">
                <a:solidFill>
                  <a:schemeClr val="dk1"/>
                </a:solidFill>
                <a:latin typeface="Catamaran Light"/>
                <a:ea typeface="Catamaran Light"/>
                <a:cs typeface="Catamaran Light"/>
                <a:sym typeface="Catamaran Light"/>
              </a:rPr>
              <a:t> copy content into your binder → </a:t>
            </a:r>
            <a:r>
              <a:rPr b="1" lang="en" sz="1900">
                <a:solidFill>
                  <a:schemeClr val="dk1"/>
                </a:solidFill>
                <a:latin typeface="Catamaran"/>
                <a:ea typeface="Catamaran"/>
                <a:cs typeface="Catamaran"/>
                <a:sym typeface="Catamaran"/>
              </a:rPr>
              <a:t>Learn &amp; Understand it</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Start with Fundamentals by learning through SciOly Wiki → Proceed to harder topics by </a:t>
            </a:r>
            <a:r>
              <a:rPr b="1" lang="en" sz="1900">
                <a:solidFill>
                  <a:schemeClr val="dk1"/>
                </a:solidFill>
                <a:latin typeface="Catamaran"/>
                <a:ea typeface="Catamaran"/>
                <a:cs typeface="Catamaran"/>
                <a:sym typeface="Catamaran"/>
              </a:rPr>
              <a:t>researching </a:t>
            </a:r>
            <a:r>
              <a:rPr lang="en" sz="1900">
                <a:solidFill>
                  <a:schemeClr val="dk1"/>
                </a:solidFill>
                <a:latin typeface="Catamaran Light"/>
                <a:ea typeface="Catamaran Light"/>
                <a:cs typeface="Catamaran Light"/>
                <a:sym typeface="Catamaran Light"/>
              </a:rPr>
              <a:t>each topic online and writing </a:t>
            </a:r>
            <a:r>
              <a:rPr b="1" lang="en" sz="1900">
                <a:solidFill>
                  <a:schemeClr val="dk1"/>
                </a:solidFill>
                <a:latin typeface="Catamaran"/>
                <a:ea typeface="Catamaran"/>
                <a:cs typeface="Catamaran"/>
                <a:sym typeface="Catamaran"/>
              </a:rPr>
              <a:t>your own notes for it</a:t>
            </a:r>
            <a:endParaRPr b="1" sz="1900">
              <a:solidFill>
                <a:schemeClr val="dk1"/>
              </a:solidFill>
              <a:latin typeface="Catamaran"/>
              <a:ea typeface="Catamaran"/>
              <a:cs typeface="Catamaran"/>
              <a:sym typeface="Catamaran"/>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If you come across a question, which you may be unfamiliar, make an educated guess based on what the problem gives you and based on what you know</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a:buChar char="●"/>
            </a:pPr>
            <a:r>
              <a:rPr b="1" lang="en" sz="1900">
                <a:solidFill>
                  <a:schemeClr val="dk1"/>
                </a:solidFill>
                <a:latin typeface="Catamaran"/>
                <a:ea typeface="Catamaran"/>
                <a:cs typeface="Catamaran"/>
                <a:sym typeface="Catamaran"/>
              </a:rPr>
              <a:t>Practice:</a:t>
            </a:r>
            <a:r>
              <a:rPr lang="en" sz="1900">
                <a:solidFill>
                  <a:schemeClr val="dk1"/>
                </a:solidFill>
                <a:latin typeface="Catamaran Light"/>
                <a:ea typeface="Catamaran Light"/>
                <a:cs typeface="Catamaran Light"/>
                <a:sym typeface="Catamaran Light"/>
              </a:rPr>
              <a:t> Look at </a:t>
            </a:r>
            <a:r>
              <a:rPr lang="en" sz="1900" u="sng">
                <a:solidFill>
                  <a:schemeClr val="dk1"/>
                </a:solidFill>
                <a:latin typeface="Catamaran Light"/>
                <a:ea typeface="Catamaran Light"/>
                <a:cs typeface="Catamaran Light"/>
                <a:sym typeface="Catamaran Light"/>
              </a:rPr>
              <a:t>all tests from prior year</a:t>
            </a:r>
            <a:r>
              <a:rPr lang="en" sz="1900">
                <a:solidFill>
                  <a:schemeClr val="dk1"/>
                </a:solidFill>
                <a:latin typeface="Catamaran Light"/>
                <a:ea typeface="Catamaran Light"/>
                <a:cs typeface="Catamaran Light"/>
                <a:sym typeface="Catamaran Light"/>
              </a:rPr>
              <a:t> (DP Changes topics but look at priori years with similar topics: </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a:buChar char="○"/>
            </a:pPr>
            <a:r>
              <a:rPr lang="en" sz="1900">
                <a:solidFill>
                  <a:schemeClr val="dk1"/>
                </a:solidFill>
                <a:latin typeface="Catamaran Light"/>
                <a:ea typeface="Catamaran Light"/>
                <a:cs typeface="Catamaran Light"/>
                <a:sym typeface="Catamaran Light"/>
              </a:rPr>
              <a:t>Glaciers: 2019, 2014, 2013, 2006, 2005</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a:buChar char="●"/>
            </a:pPr>
            <a:r>
              <a:rPr b="1" lang="en" sz="1900">
                <a:solidFill>
                  <a:schemeClr val="dk1"/>
                </a:solidFill>
                <a:latin typeface="Catamaran"/>
                <a:ea typeface="Catamaran"/>
                <a:cs typeface="Catamaran"/>
                <a:sym typeface="Catamaran"/>
              </a:rPr>
              <a:t>Have Fun! </a:t>
            </a:r>
            <a:r>
              <a:rPr lang="en" sz="1900">
                <a:solidFill>
                  <a:schemeClr val="dk1"/>
                </a:solidFill>
                <a:latin typeface="Catamaran Light"/>
                <a:ea typeface="Catamaran Light"/>
                <a:cs typeface="Catamaran Light"/>
                <a:sym typeface="Catamaran Light"/>
              </a:rPr>
              <a:t>Science Olympiad Competitions are a great way to interact with students from other High/Middle Schools and explore several fun events, most importantly </a:t>
            </a:r>
            <a:r>
              <a:rPr b="1" lang="en" sz="1900">
                <a:solidFill>
                  <a:schemeClr val="dk1"/>
                </a:solidFill>
                <a:latin typeface="Catamaran"/>
                <a:ea typeface="Catamaran"/>
                <a:cs typeface="Catamaran"/>
                <a:sym typeface="Catamaran"/>
              </a:rPr>
              <a:t>enjoy</a:t>
            </a:r>
            <a:r>
              <a:rPr lang="en" sz="1900">
                <a:solidFill>
                  <a:schemeClr val="dk1"/>
                </a:solidFill>
                <a:latin typeface="Catamaran Light"/>
                <a:ea typeface="Catamaran Light"/>
                <a:cs typeface="Catamaran Light"/>
                <a:sym typeface="Catamaran Light"/>
              </a:rPr>
              <a:t> the material, and don’t stress too much about fitting every little fact into your binder.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0" name="Shape 250"/>
        <p:cNvGrpSpPr/>
        <p:nvPr/>
      </p:nvGrpSpPr>
      <p:grpSpPr>
        <a:xfrm>
          <a:off x="0" y="0"/>
          <a:ext cx="0" cy="0"/>
          <a:chOff x="0" y="0"/>
          <a:chExt cx="0" cy="0"/>
        </a:xfrm>
      </p:grpSpPr>
      <p:pic>
        <p:nvPicPr>
          <p:cNvPr id="251" name="Google Shape;251;p37"/>
          <p:cNvPicPr preferRelativeResize="0"/>
          <p:nvPr/>
        </p:nvPicPr>
        <p:blipFill rotWithShape="1">
          <a:blip r:embed="rId3">
            <a:alphaModFix/>
          </a:blip>
          <a:srcRect b="0" l="12212" r="12212" t="0"/>
          <a:stretch/>
        </p:blipFill>
        <p:spPr>
          <a:xfrm>
            <a:off x="3981435" y="0"/>
            <a:ext cx="5162557" cy="5143499"/>
          </a:xfrm>
          <a:prstGeom prst="rect">
            <a:avLst/>
          </a:prstGeom>
          <a:noFill/>
          <a:ln>
            <a:noFill/>
          </a:ln>
        </p:spPr>
      </p:pic>
      <p:sp>
        <p:nvSpPr>
          <p:cNvPr id="252" name="Google Shape;252;p37"/>
          <p:cNvSpPr/>
          <p:nvPr/>
        </p:nvSpPr>
        <p:spPr>
          <a:xfrm rot="5400000">
            <a:off x="1428875" y="205200"/>
            <a:ext cx="3358800" cy="5026500"/>
          </a:xfrm>
          <a:prstGeom prst="rect">
            <a:avLst/>
          </a:prstGeom>
          <a:solidFill>
            <a:schemeClr val="accent1">
              <a:alpha val="617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7"/>
          <p:cNvSpPr txBox="1"/>
          <p:nvPr>
            <p:ph type="ctrTitle"/>
          </p:nvPr>
        </p:nvSpPr>
        <p:spPr>
          <a:xfrm>
            <a:off x="1201075" y="837175"/>
            <a:ext cx="2607300" cy="205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solidFill>
                  <a:schemeClr val="lt1"/>
                </a:solidFill>
              </a:rPr>
              <a:t>THANKS!</a:t>
            </a:r>
            <a:endParaRPr sz="3000">
              <a:solidFill>
                <a:schemeClr val="lt1"/>
              </a:solidFill>
            </a:endParaRPr>
          </a:p>
        </p:txBody>
      </p:sp>
      <p:sp>
        <p:nvSpPr>
          <p:cNvPr id="254" name="Google Shape;254;p37"/>
          <p:cNvSpPr/>
          <p:nvPr/>
        </p:nvSpPr>
        <p:spPr>
          <a:xfrm>
            <a:off x="4582622" y="3122649"/>
            <a:ext cx="345674" cy="346056"/>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nvGrpSpPr>
          <p:cNvPr id="255" name="Google Shape;255;p37"/>
          <p:cNvGrpSpPr/>
          <p:nvPr/>
        </p:nvGrpSpPr>
        <p:grpSpPr>
          <a:xfrm>
            <a:off x="4582431" y="2545611"/>
            <a:ext cx="346056" cy="345674"/>
            <a:chOff x="3303268" y="3817349"/>
            <a:chExt cx="346056" cy="345674"/>
          </a:xfrm>
        </p:grpSpPr>
        <p:sp>
          <p:nvSpPr>
            <p:cNvPr id="256" name="Google Shape;256;p37"/>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7" name="Google Shape;257;p37"/>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8" name="Google Shape;258;p37"/>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9" name="Google Shape;259;p37"/>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grpSp>
        <p:nvGrpSpPr>
          <p:cNvPr id="260" name="Google Shape;260;p37"/>
          <p:cNvGrpSpPr/>
          <p:nvPr/>
        </p:nvGrpSpPr>
        <p:grpSpPr>
          <a:xfrm>
            <a:off x="4582447" y="1968549"/>
            <a:ext cx="346024" cy="345674"/>
            <a:chOff x="4201447" y="3817349"/>
            <a:chExt cx="346024" cy="345674"/>
          </a:xfrm>
        </p:grpSpPr>
        <p:sp>
          <p:nvSpPr>
            <p:cNvPr id="261" name="Google Shape;261;p37"/>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2" name="Google Shape;262;p37"/>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28" name="Shape 128"/>
        <p:cNvGrpSpPr/>
        <p:nvPr/>
      </p:nvGrpSpPr>
      <p:grpSpPr>
        <a:xfrm>
          <a:off x="0" y="0"/>
          <a:ext cx="0" cy="0"/>
          <a:chOff x="0" y="0"/>
          <a:chExt cx="0" cy="0"/>
        </a:xfrm>
      </p:grpSpPr>
      <p:sp>
        <p:nvSpPr>
          <p:cNvPr id="129" name="Google Shape;129;p23"/>
          <p:cNvSpPr/>
          <p:nvPr/>
        </p:nvSpPr>
        <p:spPr>
          <a:xfrm flipH="1" rot="-5400000">
            <a:off x="-1533150" y="1534500"/>
            <a:ext cx="5140800" cy="2074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3"/>
          <p:cNvSpPr txBox="1"/>
          <p:nvPr>
            <p:ph idx="8" type="title"/>
          </p:nvPr>
        </p:nvSpPr>
        <p:spPr>
          <a:xfrm>
            <a:off x="872432" y="232481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03</a:t>
            </a:r>
            <a:endParaRPr>
              <a:solidFill>
                <a:srgbClr val="EFD67E"/>
              </a:solidFill>
            </a:endParaRPr>
          </a:p>
        </p:txBody>
      </p:sp>
      <p:sp>
        <p:nvSpPr>
          <p:cNvPr id="131" name="Google Shape;131;p23"/>
          <p:cNvSpPr txBox="1"/>
          <p:nvPr>
            <p:ph type="ctrTitle"/>
          </p:nvPr>
        </p:nvSpPr>
        <p:spPr>
          <a:xfrm>
            <a:off x="2217925" y="802174"/>
            <a:ext cx="22152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RULES SHEET</a:t>
            </a:r>
            <a:endParaRPr sz="1600"/>
          </a:p>
        </p:txBody>
      </p:sp>
      <p:sp>
        <p:nvSpPr>
          <p:cNvPr id="132" name="Google Shape;132;p23"/>
          <p:cNvSpPr txBox="1"/>
          <p:nvPr>
            <p:ph idx="2" type="title"/>
          </p:nvPr>
        </p:nvSpPr>
        <p:spPr>
          <a:xfrm>
            <a:off x="872432" y="655463"/>
            <a:ext cx="1739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01</a:t>
            </a:r>
            <a:endParaRPr>
              <a:solidFill>
                <a:srgbClr val="EFD67E"/>
              </a:solidFill>
            </a:endParaRPr>
          </a:p>
        </p:txBody>
      </p:sp>
      <p:sp>
        <p:nvSpPr>
          <p:cNvPr id="133" name="Google Shape;133;p23"/>
          <p:cNvSpPr txBox="1"/>
          <p:nvPr>
            <p:ph idx="5" type="title"/>
          </p:nvPr>
        </p:nvSpPr>
        <p:spPr>
          <a:xfrm>
            <a:off x="872432" y="1490138"/>
            <a:ext cx="16152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02</a:t>
            </a:r>
            <a:endParaRPr>
              <a:solidFill>
                <a:schemeClr val="lt1"/>
              </a:solidFill>
            </a:endParaRPr>
          </a:p>
        </p:txBody>
      </p:sp>
      <p:sp>
        <p:nvSpPr>
          <p:cNvPr id="134" name="Google Shape;134;p23"/>
          <p:cNvSpPr txBox="1"/>
          <p:nvPr>
            <p:ph idx="15" type="title"/>
          </p:nvPr>
        </p:nvSpPr>
        <p:spPr>
          <a:xfrm>
            <a:off x="872432" y="3159488"/>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04</a:t>
            </a:r>
            <a:endParaRPr>
              <a:solidFill>
                <a:schemeClr val="lt1"/>
              </a:solidFill>
            </a:endParaRPr>
          </a:p>
        </p:txBody>
      </p:sp>
      <p:sp>
        <p:nvSpPr>
          <p:cNvPr id="135" name="Google Shape;135;p23"/>
          <p:cNvSpPr txBox="1"/>
          <p:nvPr>
            <p:ph idx="18" type="title"/>
          </p:nvPr>
        </p:nvSpPr>
        <p:spPr>
          <a:xfrm>
            <a:off x="872432" y="399416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05</a:t>
            </a:r>
            <a:endParaRPr>
              <a:solidFill>
                <a:srgbClr val="EFD67E"/>
              </a:solidFill>
            </a:endParaRPr>
          </a:p>
        </p:txBody>
      </p:sp>
      <p:sp>
        <p:nvSpPr>
          <p:cNvPr id="136" name="Google Shape;136;p23"/>
          <p:cNvSpPr txBox="1"/>
          <p:nvPr>
            <p:ph type="ctrTitle"/>
          </p:nvPr>
        </p:nvSpPr>
        <p:spPr>
          <a:xfrm>
            <a:off x="5925977" y="2214226"/>
            <a:ext cx="2251800" cy="52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rPr lang="en" sz="2000"/>
              <a:t>[Event-Related Image]</a:t>
            </a:r>
            <a:endParaRPr sz="2000"/>
          </a:p>
        </p:txBody>
      </p:sp>
      <p:sp>
        <p:nvSpPr>
          <p:cNvPr id="137" name="Google Shape;137;p23"/>
          <p:cNvSpPr txBox="1"/>
          <p:nvPr>
            <p:ph type="ctrTitle"/>
          </p:nvPr>
        </p:nvSpPr>
        <p:spPr>
          <a:xfrm>
            <a:off x="2199949" y="2471513"/>
            <a:ext cx="24324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COMMON QUESTIONS</a:t>
            </a:r>
            <a:endParaRPr sz="1600"/>
          </a:p>
        </p:txBody>
      </p:sp>
      <p:sp>
        <p:nvSpPr>
          <p:cNvPr id="138" name="Google Shape;138;p23"/>
          <p:cNvSpPr txBox="1"/>
          <p:nvPr>
            <p:ph type="ctrTitle"/>
          </p:nvPr>
        </p:nvSpPr>
        <p:spPr>
          <a:xfrm>
            <a:off x="2199950" y="4140875"/>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OTHER FREE RESOURCES</a:t>
            </a:r>
            <a:endParaRPr sz="1600"/>
          </a:p>
        </p:txBody>
      </p:sp>
      <p:sp>
        <p:nvSpPr>
          <p:cNvPr id="139" name="Google Shape;139;p23"/>
          <p:cNvSpPr txBox="1"/>
          <p:nvPr>
            <p:ph type="ctrTitle"/>
          </p:nvPr>
        </p:nvSpPr>
        <p:spPr>
          <a:xfrm>
            <a:off x="2199949" y="1636838"/>
            <a:ext cx="24324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DIFFICULT TOPICS</a:t>
            </a:r>
            <a:endParaRPr sz="1600"/>
          </a:p>
        </p:txBody>
      </p:sp>
      <p:sp>
        <p:nvSpPr>
          <p:cNvPr id="140" name="Google Shape;140;p23"/>
          <p:cNvSpPr txBox="1"/>
          <p:nvPr>
            <p:ph type="ctrTitle"/>
          </p:nvPr>
        </p:nvSpPr>
        <p:spPr>
          <a:xfrm>
            <a:off x="2199950" y="3306200"/>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TIPS FROM A VETERAN</a:t>
            </a:r>
            <a:endParaRPr sz="1600"/>
          </a:p>
        </p:txBody>
      </p:sp>
      <p:pic>
        <p:nvPicPr>
          <p:cNvPr id="141" name="Google Shape;141;p23"/>
          <p:cNvPicPr preferRelativeResize="0"/>
          <p:nvPr/>
        </p:nvPicPr>
        <p:blipFill>
          <a:blip r:embed="rId3">
            <a:alphaModFix/>
          </a:blip>
          <a:stretch>
            <a:fillRect/>
          </a:stretch>
        </p:blipFill>
        <p:spPr>
          <a:xfrm>
            <a:off x="5081800" y="961575"/>
            <a:ext cx="3740850" cy="2344625"/>
          </a:xfrm>
          <a:prstGeom prst="rect">
            <a:avLst/>
          </a:prstGeom>
          <a:solidFill>
            <a:srgbClr val="CFE2F3"/>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p24"/>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4"/>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The Rules Sheet</a:t>
            </a:r>
            <a:endParaRPr sz="3300">
              <a:solidFill>
                <a:schemeClr val="lt1"/>
              </a:solidFill>
              <a:latin typeface="Livvic"/>
              <a:ea typeface="Livvic"/>
              <a:cs typeface="Livvic"/>
              <a:sym typeface="Livvic"/>
            </a:endParaRPr>
          </a:p>
        </p:txBody>
      </p:sp>
      <p:sp>
        <p:nvSpPr>
          <p:cNvPr id="148" name="Google Shape;148;p24"/>
          <p:cNvSpPr txBox="1"/>
          <p:nvPr>
            <p:ph idx="4294967295" type="ctrTitle"/>
          </p:nvPr>
        </p:nvSpPr>
        <p:spPr>
          <a:xfrm>
            <a:off x="6441750" y="2267324"/>
            <a:ext cx="2251800" cy="117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Rules Sheet for Event</a:t>
            </a:r>
            <a:endParaRPr sz="2000"/>
          </a:p>
        </p:txBody>
      </p:sp>
      <p:sp>
        <p:nvSpPr>
          <p:cNvPr id="149" name="Google Shape;149;p24"/>
          <p:cNvSpPr txBox="1"/>
          <p:nvPr/>
        </p:nvSpPr>
        <p:spPr>
          <a:xfrm>
            <a:off x="419250" y="1485700"/>
            <a:ext cx="5478600" cy="36081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Binder Event: All Notes/Material </a:t>
            </a:r>
            <a:r>
              <a:rPr b="1" lang="en" sz="1900">
                <a:solidFill>
                  <a:schemeClr val="dk1"/>
                </a:solidFill>
                <a:latin typeface="Catamaran"/>
                <a:ea typeface="Catamaran"/>
                <a:cs typeface="Catamaran"/>
                <a:sym typeface="Catamaran"/>
              </a:rPr>
              <a:t>must </a:t>
            </a:r>
            <a:r>
              <a:rPr lang="en" sz="1900">
                <a:solidFill>
                  <a:schemeClr val="dk1"/>
                </a:solidFill>
                <a:latin typeface="Catamaran Light"/>
                <a:ea typeface="Catamaran Light"/>
                <a:cs typeface="Catamaran Light"/>
                <a:sym typeface="Catamaran Light"/>
              </a:rPr>
              <a:t>be hole-punched and placed in the binder rings</a:t>
            </a:r>
            <a:endParaRPr sz="19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Having material outside the binder rings (loose sheets, etc. is </a:t>
            </a:r>
            <a:r>
              <a:rPr b="1" lang="en" sz="1700">
                <a:solidFill>
                  <a:schemeClr val="dk1"/>
                </a:solidFill>
                <a:latin typeface="Catamaran"/>
                <a:ea typeface="Catamaran"/>
                <a:cs typeface="Catamaran"/>
                <a:sym typeface="Catamaran"/>
              </a:rPr>
              <a:t>not acceptable</a:t>
            </a:r>
            <a:r>
              <a:rPr lang="en" sz="1700">
                <a:solidFill>
                  <a:schemeClr val="dk1"/>
                </a:solidFill>
                <a:latin typeface="Catamaran Light"/>
                <a:ea typeface="Catamaran Light"/>
                <a:cs typeface="Catamaran Light"/>
                <a:sym typeface="Catamaran Light"/>
              </a:rPr>
              <a:t>)</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Please have all material ready the night before the competition as generally hole-punchers are rare at the competition site. </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a:buChar char="●"/>
            </a:pPr>
            <a:r>
              <a:rPr b="1" lang="en" sz="1700">
                <a:solidFill>
                  <a:schemeClr val="dk1"/>
                </a:solidFill>
                <a:latin typeface="Catamaran"/>
                <a:ea typeface="Catamaran"/>
                <a:cs typeface="Catamaran"/>
                <a:sym typeface="Catamaran"/>
              </a:rPr>
              <a:t>Non-Graphing </a:t>
            </a:r>
            <a:r>
              <a:rPr lang="en" sz="1700">
                <a:solidFill>
                  <a:schemeClr val="dk1"/>
                </a:solidFill>
                <a:latin typeface="Catamaran Light"/>
                <a:ea typeface="Catamaran Light"/>
                <a:cs typeface="Catamaran Light"/>
                <a:sym typeface="Catamaran Light"/>
              </a:rPr>
              <a:t>Calculators Allowed</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Topic of the Year: </a:t>
            </a:r>
            <a:r>
              <a:rPr b="1" lang="en" sz="1700">
                <a:solidFill>
                  <a:schemeClr val="dk1"/>
                </a:solidFill>
                <a:latin typeface="Catamaran"/>
                <a:ea typeface="Catamaran"/>
                <a:cs typeface="Catamaran"/>
                <a:sym typeface="Catamaran"/>
              </a:rPr>
              <a:t>Glaciers</a:t>
            </a:r>
            <a:endParaRPr b="1" sz="1700">
              <a:solidFill>
                <a:schemeClr val="dk1"/>
              </a:solidFill>
              <a:latin typeface="Catamaran"/>
              <a:ea typeface="Catamaran"/>
              <a:cs typeface="Catamaran"/>
              <a:sym typeface="Catamaran"/>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150" name="Google Shape;150;p24"/>
          <p:cNvPicPr preferRelativeResize="0"/>
          <p:nvPr/>
        </p:nvPicPr>
        <p:blipFill>
          <a:blip r:embed="rId3">
            <a:alphaModFix/>
          </a:blip>
          <a:stretch>
            <a:fillRect/>
          </a:stretch>
        </p:blipFill>
        <p:spPr>
          <a:xfrm>
            <a:off x="6418085" y="1379450"/>
            <a:ext cx="2299124" cy="2945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4" name="Shape 154"/>
        <p:cNvGrpSpPr/>
        <p:nvPr/>
      </p:nvGrpSpPr>
      <p:grpSpPr>
        <a:xfrm>
          <a:off x="0" y="0"/>
          <a:ext cx="0" cy="0"/>
          <a:chOff x="0" y="0"/>
          <a:chExt cx="0" cy="0"/>
        </a:xfrm>
      </p:grpSpPr>
      <p:pic>
        <p:nvPicPr>
          <p:cNvPr id="155" name="Google Shape;155;p25"/>
          <p:cNvPicPr preferRelativeResize="0"/>
          <p:nvPr/>
        </p:nvPicPr>
        <p:blipFill>
          <a:blip r:embed="rId4">
            <a:alphaModFix/>
          </a:blip>
          <a:stretch>
            <a:fillRect/>
          </a:stretch>
        </p:blipFill>
        <p:spPr>
          <a:xfrm>
            <a:off x="-148" y="0"/>
            <a:ext cx="9144000" cy="5143500"/>
          </a:xfrm>
          <a:prstGeom prst="rect">
            <a:avLst/>
          </a:prstGeom>
          <a:noFill/>
          <a:ln>
            <a:noFill/>
          </a:ln>
        </p:spPr>
      </p:pic>
      <p:sp>
        <p:nvSpPr>
          <p:cNvPr id="156" name="Google Shape;156;p25"/>
          <p:cNvSpPr/>
          <p:nvPr/>
        </p:nvSpPr>
        <p:spPr>
          <a:xfrm flipH="1" rot="-5400000">
            <a:off x="3281200" y="-725975"/>
            <a:ext cx="2581500" cy="6159000"/>
          </a:xfrm>
          <a:prstGeom prst="rect">
            <a:avLst/>
          </a:prstGeom>
          <a:gradFill>
            <a:gsLst>
              <a:gs pos="0">
                <a:srgbClr val="A9B9D3">
                  <a:alpha val="30980"/>
                </a:srgbClr>
              </a:gs>
              <a:gs pos="100000">
                <a:schemeClr val="accent1"/>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5"/>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Important Tips</a:t>
            </a:r>
            <a:endParaRPr>
              <a:solidFill>
                <a:schemeClr val="lt1"/>
              </a:solidFill>
            </a:endParaRPr>
          </a:p>
        </p:txBody>
      </p:sp>
      <p:sp>
        <p:nvSpPr>
          <p:cNvPr id="158" name="Google Shape;158;p25"/>
          <p:cNvSpPr/>
          <p:nvPr/>
        </p:nvSpPr>
        <p:spPr>
          <a:xfrm rot="907670">
            <a:off x="2891024" y="-1509326"/>
            <a:ext cx="7260506" cy="2438868"/>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159" name="Google Shape;159;p25"/>
          <p:cNvSpPr/>
          <p:nvPr/>
        </p:nvSpPr>
        <p:spPr>
          <a:xfrm rot="-912666">
            <a:off x="3806188" y="4592478"/>
            <a:ext cx="7260569" cy="2438652"/>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p26"/>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6"/>
          <p:cNvSpPr txBox="1"/>
          <p:nvPr>
            <p:ph idx="4294967295" type="ctrTitle"/>
          </p:nvPr>
        </p:nvSpPr>
        <p:spPr>
          <a:xfrm>
            <a:off x="156200" y="238650"/>
            <a:ext cx="59097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Binder Organization</a:t>
            </a:r>
            <a:endParaRPr sz="3300">
              <a:solidFill>
                <a:schemeClr val="lt1"/>
              </a:solidFill>
              <a:latin typeface="Livvic"/>
              <a:ea typeface="Livvic"/>
              <a:cs typeface="Livvic"/>
              <a:sym typeface="Livvic"/>
            </a:endParaRPr>
          </a:p>
        </p:txBody>
      </p:sp>
      <p:sp>
        <p:nvSpPr>
          <p:cNvPr id="166" name="Google Shape;166;p26"/>
          <p:cNvSpPr txBox="1"/>
          <p:nvPr/>
        </p:nvSpPr>
        <p:spPr>
          <a:xfrm>
            <a:off x="419250" y="1485700"/>
            <a:ext cx="8298900" cy="36579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Catamaran"/>
              <a:buChar char="●"/>
            </a:pPr>
            <a:r>
              <a:rPr b="1" lang="en" sz="1800">
                <a:solidFill>
                  <a:schemeClr val="dk1"/>
                </a:solidFill>
                <a:latin typeface="Catamaran"/>
                <a:ea typeface="Catamaran"/>
                <a:cs typeface="Catamaran"/>
                <a:sym typeface="Catamaran"/>
              </a:rPr>
              <a:t>Organization</a:t>
            </a:r>
            <a:r>
              <a:rPr lang="en" sz="1800">
                <a:solidFill>
                  <a:schemeClr val="dk1"/>
                </a:solidFill>
                <a:latin typeface="Catamaran Light"/>
                <a:ea typeface="Catamaran Light"/>
                <a:cs typeface="Catamaran Light"/>
                <a:sym typeface="Catamaran Light"/>
              </a:rPr>
              <a:t> and </a:t>
            </a:r>
            <a:r>
              <a:rPr b="1" lang="en" sz="1800">
                <a:solidFill>
                  <a:schemeClr val="dk1"/>
                </a:solidFill>
                <a:latin typeface="Catamaran"/>
                <a:ea typeface="Catamaran"/>
                <a:cs typeface="Catamaran"/>
                <a:sym typeface="Catamaran"/>
              </a:rPr>
              <a:t>Formatting</a:t>
            </a:r>
            <a:r>
              <a:rPr lang="en" sz="1800">
                <a:solidFill>
                  <a:schemeClr val="dk1"/>
                </a:solidFill>
                <a:latin typeface="Catamaran Light"/>
                <a:ea typeface="Catamaran Light"/>
                <a:cs typeface="Catamaran Light"/>
                <a:sym typeface="Catamaran Light"/>
              </a:rPr>
              <a:t> is Key to a </a:t>
            </a:r>
            <a:r>
              <a:rPr lang="en" sz="1800">
                <a:solidFill>
                  <a:schemeClr val="dk1"/>
                </a:solidFill>
                <a:latin typeface="Catamaran Light"/>
                <a:ea typeface="Catamaran Light"/>
                <a:cs typeface="Catamaran Light"/>
                <a:sym typeface="Catamaran Light"/>
              </a:rPr>
              <a:t>Successful</a:t>
            </a:r>
            <a:r>
              <a:rPr lang="en" sz="1800">
                <a:solidFill>
                  <a:schemeClr val="dk1"/>
                </a:solidFill>
                <a:latin typeface="Catamaran Light"/>
                <a:ea typeface="Catamaran Light"/>
                <a:cs typeface="Catamaran Light"/>
                <a:sym typeface="Catamaran Light"/>
              </a:rPr>
              <a:t> Binder</a:t>
            </a:r>
            <a:endParaRPr sz="1800">
              <a:solidFill>
                <a:schemeClr val="dk1"/>
              </a:solidFill>
              <a:latin typeface="Catamaran Light"/>
              <a:ea typeface="Catamaran Light"/>
              <a:cs typeface="Catamaran Light"/>
              <a:sym typeface="Catamaran Light"/>
            </a:endParaRPr>
          </a:p>
          <a:p>
            <a:pPr indent="-342900" lvl="1" marL="914400" rtl="0" algn="l">
              <a:spcBef>
                <a:spcPts val="0"/>
              </a:spcBef>
              <a:spcAft>
                <a:spcPts val="0"/>
              </a:spcAft>
              <a:buClr>
                <a:schemeClr val="dk1"/>
              </a:buClr>
              <a:buSzPts val="1800"/>
              <a:buFont typeface="Catamaran"/>
              <a:buChar char="○"/>
            </a:pPr>
            <a:r>
              <a:rPr b="1" lang="en" sz="1800">
                <a:solidFill>
                  <a:schemeClr val="dk1"/>
                </a:solidFill>
                <a:latin typeface="Catamaran"/>
                <a:ea typeface="Catamaran"/>
                <a:cs typeface="Catamaran"/>
                <a:sym typeface="Catamaran"/>
              </a:rPr>
              <a:t>Images </a:t>
            </a:r>
            <a:endParaRPr b="1" sz="1800">
              <a:solidFill>
                <a:schemeClr val="dk1"/>
              </a:solidFill>
              <a:latin typeface="Catamaran"/>
              <a:ea typeface="Catamaran"/>
              <a:cs typeface="Catamaran"/>
              <a:sym typeface="Catamaran"/>
            </a:endParaRPr>
          </a:p>
          <a:p>
            <a:pPr indent="-342900" lvl="1" marL="9144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Avoid </a:t>
            </a:r>
            <a:r>
              <a:rPr b="1" lang="en" sz="1800">
                <a:solidFill>
                  <a:schemeClr val="dk1"/>
                </a:solidFill>
                <a:latin typeface="Catamaran"/>
                <a:ea typeface="Catamaran"/>
                <a:cs typeface="Catamaran"/>
                <a:sym typeface="Catamaran"/>
              </a:rPr>
              <a:t>Walls of Text</a:t>
            </a:r>
            <a:r>
              <a:rPr lang="en" sz="1800">
                <a:solidFill>
                  <a:schemeClr val="dk1"/>
                </a:solidFill>
                <a:latin typeface="Catamaran Light"/>
                <a:ea typeface="Catamaran Light"/>
                <a:cs typeface="Catamaran Light"/>
                <a:sym typeface="Catamaran Light"/>
              </a:rPr>
              <a:t>, try to summarize notes in bullet points</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Base Chapter off of Guidelines Headings and expand upon those sections</a:t>
            </a:r>
            <a:endParaRPr sz="1800">
              <a:solidFill>
                <a:schemeClr val="dk1"/>
              </a:solidFill>
              <a:latin typeface="Catamaran Light"/>
              <a:ea typeface="Catamaran Light"/>
              <a:cs typeface="Catamaran Light"/>
              <a:sym typeface="Catamaran Light"/>
            </a:endParaRPr>
          </a:p>
          <a:p>
            <a:pPr indent="-342900" lvl="1" marL="914400" rtl="0" algn="l">
              <a:spcBef>
                <a:spcPts val="0"/>
              </a:spcBef>
              <a:spcAft>
                <a:spcPts val="0"/>
              </a:spcAft>
              <a:buClr>
                <a:schemeClr val="dk1"/>
              </a:buClr>
              <a:buSzPts val="1800"/>
              <a:buFont typeface="Catamaran"/>
              <a:buChar char="○"/>
            </a:pPr>
            <a:r>
              <a:rPr b="1" lang="en" sz="1800">
                <a:solidFill>
                  <a:schemeClr val="dk1"/>
                </a:solidFill>
                <a:latin typeface="Catamaran"/>
                <a:ea typeface="Catamaran"/>
                <a:cs typeface="Catamaran"/>
                <a:sym typeface="Catamaran"/>
              </a:rPr>
              <a:t>Don’t just copy information off the wiki</a:t>
            </a:r>
            <a:r>
              <a:rPr lang="en" sz="1800">
                <a:solidFill>
                  <a:schemeClr val="dk1"/>
                </a:solidFill>
                <a:latin typeface="Catamaran Light"/>
                <a:ea typeface="Catamaran Light"/>
                <a:cs typeface="Catamaran Light"/>
                <a:sym typeface="Catamaran Light"/>
              </a:rPr>
              <a:t> → Okay as a starting point, but please ensure that you are familiar with the topics as you are adding them into the binder. </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a:buChar char="●"/>
            </a:pPr>
            <a:r>
              <a:rPr b="1" lang="en" sz="1800">
                <a:solidFill>
                  <a:schemeClr val="dk1"/>
                </a:solidFill>
                <a:latin typeface="Catamaran"/>
                <a:ea typeface="Catamaran"/>
                <a:cs typeface="Catamaran"/>
                <a:sym typeface="Catamaran"/>
              </a:rPr>
              <a:t>Common Mistake: </a:t>
            </a:r>
            <a:r>
              <a:rPr lang="en" sz="1800">
                <a:solidFill>
                  <a:schemeClr val="dk1"/>
                </a:solidFill>
                <a:latin typeface="Catamaran Light"/>
                <a:ea typeface="Catamaran Light"/>
                <a:cs typeface="Catamaran Light"/>
                <a:sym typeface="Catamaran Light"/>
              </a:rPr>
              <a:t>Not knowing the information behind the binder</a:t>
            </a:r>
            <a:endParaRPr sz="1800">
              <a:solidFill>
                <a:schemeClr val="dk1"/>
              </a:solidFill>
              <a:latin typeface="Catamaran Light"/>
              <a:ea typeface="Catamaran Light"/>
              <a:cs typeface="Catamaran Light"/>
              <a:sym typeface="Catamaran Light"/>
            </a:endParaRPr>
          </a:p>
          <a:p>
            <a:pPr indent="-342900" lvl="1" marL="9144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Binders should be used as a </a:t>
            </a:r>
            <a:r>
              <a:rPr b="1" lang="en" sz="1800">
                <a:solidFill>
                  <a:schemeClr val="dk1"/>
                </a:solidFill>
                <a:latin typeface="Catamaran"/>
                <a:ea typeface="Catamaran"/>
                <a:cs typeface="Catamaran"/>
                <a:sym typeface="Catamaran"/>
              </a:rPr>
              <a:t>reference</a:t>
            </a:r>
            <a:r>
              <a:rPr lang="en" sz="1800">
                <a:solidFill>
                  <a:schemeClr val="dk1"/>
                </a:solidFill>
                <a:latin typeface="Catamaran Light"/>
                <a:ea typeface="Catamaran Light"/>
                <a:cs typeface="Catamaran Light"/>
                <a:sym typeface="Catamaran Light"/>
              </a:rPr>
              <a:t> not as a textbook that you only start looking at the morning of the exam. </a:t>
            </a:r>
            <a:endParaRPr sz="1800">
              <a:solidFill>
                <a:schemeClr val="dk1"/>
              </a:solidFill>
              <a:latin typeface="Catamaran Light"/>
              <a:ea typeface="Catamaran Light"/>
              <a:cs typeface="Catamaran Light"/>
              <a:sym typeface="Catamaran Light"/>
            </a:endParaRPr>
          </a:p>
          <a:p>
            <a:pPr indent="-342900" lvl="1" marL="9144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Should have a good enough </a:t>
            </a:r>
            <a:r>
              <a:rPr lang="en" sz="1800">
                <a:solidFill>
                  <a:schemeClr val="dk1"/>
                </a:solidFill>
                <a:latin typeface="Catamaran Light"/>
                <a:ea typeface="Catamaran Light"/>
                <a:cs typeface="Catamaran Light"/>
                <a:sym typeface="Catamaran Light"/>
              </a:rPr>
              <a:t>familiarity</a:t>
            </a:r>
            <a:r>
              <a:rPr lang="en" sz="1800">
                <a:solidFill>
                  <a:schemeClr val="dk1"/>
                </a:solidFill>
                <a:latin typeface="Catamaran Light"/>
                <a:ea typeface="Catamaran Light"/>
                <a:cs typeface="Catamaran Light"/>
                <a:sym typeface="Catamaran Light"/>
              </a:rPr>
              <a:t> with the topics to reference certain pages on a minute’s notice</a:t>
            </a:r>
            <a:endParaRPr sz="18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sp>
        <p:nvSpPr>
          <p:cNvPr id="171" name="Google Shape;171;p27"/>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7"/>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Source Material</a:t>
            </a:r>
            <a:endParaRPr sz="3300">
              <a:solidFill>
                <a:schemeClr val="lt1"/>
              </a:solidFill>
              <a:latin typeface="Livvic"/>
              <a:ea typeface="Livvic"/>
              <a:cs typeface="Livvic"/>
              <a:sym typeface="Livvic"/>
            </a:endParaRPr>
          </a:p>
        </p:txBody>
      </p:sp>
      <p:sp>
        <p:nvSpPr>
          <p:cNvPr id="173" name="Google Shape;173;p27"/>
          <p:cNvSpPr txBox="1"/>
          <p:nvPr/>
        </p:nvSpPr>
        <p:spPr>
          <a:xfrm>
            <a:off x="419250" y="1485700"/>
            <a:ext cx="8298900" cy="35709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chemeClr val="dk1"/>
                </a:solidFill>
                <a:latin typeface="Catamaran"/>
                <a:ea typeface="Catamaran"/>
                <a:cs typeface="Catamaran"/>
                <a:sym typeface="Catamaran"/>
              </a:rPr>
              <a:t>Content Review:</a:t>
            </a:r>
            <a:endParaRPr b="1" sz="1900">
              <a:solidFill>
                <a:schemeClr val="dk1"/>
              </a:solidFill>
              <a:latin typeface="Catamaran"/>
              <a:ea typeface="Catamaran"/>
              <a:cs typeface="Catamaran"/>
              <a:sym typeface="Catamaran"/>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SciOLY Wiki  – #1 resource for basic event overview &amp; topics to know</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b="1" lang="en" sz="1900">
                <a:solidFill>
                  <a:schemeClr val="dk1"/>
                </a:solidFill>
                <a:latin typeface="Catamaran"/>
                <a:ea typeface="Catamaran"/>
                <a:cs typeface="Catamaran"/>
                <a:sym typeface="Catamaran"/>
              </a:rPr>
              <a:t>Practice Questions → Main way to Prepare</a:t>
            </a:r>
            <a:endParaRPr b="1" sz="1900">
              <a:solidFill>
                <a:schemeClr val="dk1"/>
              </a:solidFill>
              <a:latin typeface="Catamaran"/>
              <a:ea typeface="Catamaran"/>
              <a:cs typeface="Catamaran"/>
              <a:sym typeface="Catamaran"/>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Approach to Studying:</a:t>
            </a:r>
            <a:endParaRPr sz="1900">
              <a:solidFill>
                <a:schemeClr val="dk1"/>
              </a:solidFill>
              <a:latin typeface="Catamaran Light"/>
              <a:ea typeface="Catamaran Light"/>
              <a:cs typeface="Catamaran Light"/>
              <a:sym typeface="Catamaran Light"/>
            </a:endParaRPr>
          </a:p>
          <a:p>
            <a:pPr indent="-342900" lvl="1" marL="9144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Look at a Question → See if you can answer it without having to reference notes</a:t>
            </a:r>
            <a:endParaRPr sz="1800">
              <a:solidFill>
                <a:schemeClr val="dk1"/>
              </a:solidFill>
              <a:latin typeface="Catamaran Light"/>
              <a:ea typeface="Catamaran Light"/>
              <a:cs typeface="Catamaran Light"/>
              <a:sym typeface="Catamaran Light"/>
            </a:endParaRPr>
          </a:p>
          <a:p>
            <a:pPr indent="-342900" lvl="1" marL="9144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Research that topic in detail → Wikipedia, </a:t>
            </a:r>
            <a:r>
              <a:rPr lang="en" sz="1800">
                <a:solidFill>
                  <a:schemeClr val="dk1"/>
                </a:solidFill>
                <a:latin typeface="Catamaran Light"/>
                <a:ea typeface="Catamaran Light"/>
                <a:cs typeface="Catamaran Light"/>
                <a:sym typeface="Catamaran Light"/>
              </a:rPr>
              <a:t>Britannica, USGS, Videos, GPT4o</a:t>
            </a:r>
            <a:endParaRPr sz="1800">
              <a:solidFill>
                <a:schemeClr val="dk1"/>
              </a:solidFill>
              <a:latin typeface="Catamaran Light"/>
              <a:ea typeface="Catamaran Light"/>
              <a:cs typeface="Catamaran Light"/>
              <a:sym typeface="Catamaran Light"/>
            </a:endParaRPr>
          </a:p>
          <a:p>
            <a:pPr indent="-336550" lvl="2" marL="1371600" rtl="0" algn="l">
              <a:spcBef>
                <a:spcPts val="0"/>
              </a:spcBef>
              <a:spcAft>
                <a:spcPts val="0"/>
              </a:spcAft>
              <a:buClr>
                <a:schemeClr val="dk1"/>
              </a:buClr>
              <a:buSzPts val="1700"/>
              <a:buFont typeface="Catamaran"/>
              <a:buChar char="■"/>
            </a:pPr>
            <a:r>
              <a:rPr b="1" lang="en" sz="1700">
                <a:solidFill>
                  <a:schemeClr val="dk1"/>
                </a:solidFill>
                <a:latin typeface="Catamaran"/>
                <a:ea typeface="Catamaran"/>
                <a:cs typeface="Catamaran"/>
                <a:sym typeface="Catamaran"/>
              </a:rPr>
              <a:t>Learn the content</a:t>
            </a:r>
            <a:endParaRPr sz="1700">
              <a:solidFill>
                <a:schemeClr val="dk1"/>
              </a:solidFill>
              <a:latin typeface="Catamaran Light"/>
              <a:ea typeface="Catamaran Light"/>
              <a:cs typeface="Catamaran Light"/>
              <a:sym typeface="Catamaran Light"/>
            </a:endParaRPr>
          </a:p>
          <a:p>
            <a:pPr indent="-336550" lvl="2" marL="13716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Place Images, materials that you find into your find under your chapter headers </a:t>
            </a:r>
            <a:r>
              <a:rPr b="1" lang="en" sz="1700">
                <a:solidFill>
                  <a:schemeClr val="dk1"/>
                </a:solidFill>
                <a:latin typeface="Catamaran"/>
                <a:ea typeface="Catamaran"/>
                <a:cs typeface="Catamaran"/>
                <a:sym typeface="Catamaran"/>
              </a:rPr>
              <a:t>using your own words</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7" name="Shape 177"/>
        <p:cNvGrpSpPr/>
        <p:nvPr/>
      </p:nvGrpSpPr>
      <p:grpSpPr>
        <a:xfrm>
          <a:off x="0" y="0"/>
          <a:ext cx="0" cy="0"/>
          <a:chOff x="0" y="0"/>
          <a:chExt cx="0" cy="0"/>
        </a:xfrm>
      </p:grpSpPr>
      <p:sp>
        <p:nvSpPr>
          <p:cNvPr id="178" name="Google Shape;178;p28"/>
          <p:cNvSpPr/>
          <p:nvPr/>
        </p:nvSpPr>
        <p:spPr>
          <a:xfrm>
            <a:off x="-8500" y="6325"/>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pic>
        <p:nvPicPr>
          <p:cNvPr id="179" name="Google Shape;179;p28"/>
          <p:cNvPicPr preferRelativeResize="0"/>
          <p:nvPr/>
        </p:nvPicPr>
        <p:blipFill rotWithShape="1">
          <a:blip r:embed="rId4">
            <a:alphaModFix amt="72000"/>
          </a:blip>
          <a:srcRect b="0" l="0" r="6533" t="0"/>
          <a:stretch/>
        </p:blipFill>
        <p:spPr>
          <a:xfrm>
            <a:off x="0" y="-3825"/>
            <a:ext cx="9157500" cy="5143500"/>
          </a:xfrm>
          <a:prstGeom prst="rect">
            <a:avLst/>
          </a:prstGeom>
          <a:noFill/>
          <a:ln>
            <a:noFill/>
          </a:ln>
        </p:spPr>
      </p:pic>
      <p:sp>
        <p:nvSpPr>
          <p:cNvPr id="180" name="Google Shape;180;p28"/>
          <p:cNvSpPr/>
          <p:nvPr/>
        </p:nvSpPr>
        <p:spPr>
          <a:xfrm rot="-5400000">
            <a:off x="4048650" y="18200"/>
            <a:ext cx="1060200" cy="9157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8"/>
          <p:cNvSpPr/>
          <p:nvPr/>
        </p:nvSpPr>
        <p:spPr>
          <a:xfrm>
            <a:off x="720000" y="540000"/>
            <a:ext cx="3310200" cy="1568100"/>
          </a:xfrm>
          <a:prstGeom prst="rect">
            <a:avLst/>
          </a:prstGeom>
          <a:solidFill>
            <a:schemeClr val="accent1">
              <a:alpha val="61799"/>
            </a:schemeClr>
          </a:solidFill>
          <a:ln>
            <a:noFill/>
          </a:ln>
          <a:effectLst>
            <a:outerShdw blurRad="57150" rotWithShape="0" algn="bl" dir="5400000" dist="19050">
              <a:srgbClr val="000000">
                <a:alpha val="6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8"/>
          <p:cNvSpPr txBox="1"/>
          <p:nvPr>
            <p:ph type="ctrTitle"/>
          </p:nvPr>
        </p:nvSpPr>
        <p:spPr>
          <a:xfrm>
            <a:off x="850650" y="540000"/>
            <a:ext cx="3430200" cy="134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QUESTION REVIEW</a:t>
            </a:r>
            <a:endParaRPr>
              <a:solidFill>
                <a:schemeClr val="lt1"/>
              </a:solidFill>
            </a:endParaRPr>
          </a:p>
        </p:txBody>
      </p:sp>
      <p:sp>
        <p:nvSpPr>
          <p:cNvPr id="183" name="Google Shape;183;p28"/>
          <p:cNvSpPr txBox="1"/>
          <p:nvPr/>
        </p:nvSpPr>
        <p:spPr>
          <a:xfrm>
            <a:off x="485450" y="4212200"/>
            <a:ext cx="78744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solidFill>
                  <a:schemeClr val="lt1"/>
                </a:solidFill>
                <a:latin typeface="Catamaran Light"/>
                <a:ea typeface="Catamaran Light"/>
                <a:cs typeface="Catamaran Light"/>
                <a:sym typeface="Catamaran Light"/>
              </a:rPr>
              <a:t>All of the following questions have been pulled from past YJI exams (which can be found on our website) or the Text Exchange on SciOly Wiki</a:t>
            </a:r>
            <a:endParaRPr>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29"/>
          <p:cNvSpPr/>
          <p:nvPr/>
        </p:nvSpPr>
        <p:spPr>
          <a:xfrm flipH="1">
            <a:off x="-175" y="0"/>
            <a:ext cx="83346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9"/>
          <p:cNvSpPr txBox="1"/>
          <p:nvPr>
            <p:ph idx="4294967295" type="ctrTitle"/>
          </p:nvPr>
        </p:nvSpPr>
        <p:spPr>
          <a:xfrm>
            <a:off x="426075" y="238650"/>
            <a:ext cx="68691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1: Simple Recall </a:t>
            </a:r>
            <a:endParaRPr sz="3300">
              <a:solidFill>
                <a:schemeClr val="lt1"/>
              </a:solidFill>
              <a:latin typeface="Livvic"/>
              <a:ea typeface="Livvic"/>
              <a:cs typeface="Livvic"/>
              <a:sym typeface="Livvic"/>
            </a:endParaRPr>
          </a:p>
        </p:txBody>
      </p:sp>
      <p:pic>
        <p:nvPicPr>
          <p:cNvPr id="190" name="Google Shape;190;p29"/>
          <p:cNvPicPr preferRelativeResize="0"/>
          <p:nvPr/>
        </p:nvPicPr>
        <p:blipFill>
          <a:blip r:embed="rId3">
            <a:alphaModFix/>
          </a:blip>
          <a:stretch>
            <a:fillRect/>
          </a:stretch>
        </p:blipFill>
        <p:spPr>
          <a:xfrm>
            <a:off x="934525" y="1294628"/>
            <a:ext cx="6780624" cy="3652350"/>
          </a:xfrm>
          <a:prstGeom prst="rect">
            <a:avLst/>
          </a:prstGeom>
          <a:noFill/>
          <a:ln>
            <a:noFill/>
          </a:ln>
        </p:spPr>
      </p:pic>
      <p:sp>
        <p:nvSpPr>
          <p:cNvPr id="191" name="Google Shape;191;p29"/>
          <p:cNvSpPr txBox="1"/>
          <p:nvPr/>
        </p:nvSpPr>
        <p:spPr>
          <a:xfrm>
            <a:off x="1814000" y="2091175"/>
            <a:ext cx="364200" cy="5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0000"/>
                </a:solidFill>
                <a:latin typeface="Catamaran"/>
                <a:ea typeface="Catamaran"/>
                <a:cs typeface="Catamaran"/>
                <a:sym typeface="Catamaran"/>
              </a:rPr>
              <a:t>A</a:t>
            </a:r>
            <a:endParaRPr b="1" sz="1200">
              <a:solidFill>
                <a:srgbClr val="FF0000"/>
              </a:solidFill>
              <a:latin typeface="Catamaran"/>
              <a:ea typeface="Catamaran"/>
              <a:cs typeface="Catamaran"/>
              <a:sym typeface="Catamaran"/>
            </a:endParaRPr>
          </a:p>
        </p:txBody>
      </p:sp>
      <p:sp>
        <p:nvSpPr>
          <p:cNvPr id="192" name="Google Shape;192;p29"/>
          <p:cNvSpPr txBox="1"/>
          <p:nvPr/>
        </p:nvSpPr>
        <p:spPr>
          <a:xfrm>
            <a:off x="4933450" y="3576075"/>
            <a:ext cx="364200" cy="5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0000"/>
                </a:solidFill>
                <a:latin typeface="Catamaran"/>
                <a:ea typeface="Catamaran"/>
                <a:cs typeface="Catamaran"/>
                <a:sym typeface="Catamaran"/>
              </a:rPr>
              <a:t>B</a:t>
            </a:r>
            <a:endParaRPr b="1" sz="1200">
              <a:solidFill>
                <a:srgbClr val="FF0000"/>
              </a:solidFill>
              <a:latin typeface="Catamaran"/>
              <a:ea typeface="Catamaran"/>
              <a:cs typeface="Catamaran"/>
              <a:sym typeface="Catamaran"/>
            </a:endParaRPr>
          </a:p>
        </p:txBody>
      </p:sp>
      <p:sp>
        <p:nvSpPr>
          <p:cNvPr id="193" name="Google Shape;193;p29"/>
          <p:cNvSpPr txBox="1"/>
          <p:nvPr/>
        </p:nvSpPr>
        <p:spPr>
          <a:xfrm>
            <a:off x="6222950" y="3213225"/>
            <a:ext cx="364200" cy="5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0000"/>
                </a:solidFill>
                <a:latin typeface="Catamaran"/>
                <a:ea typeface="Catamaran"/>
                <a:cs typeface="Catamaran"/>
                <a:sym typeface="Catamaran"/>
              </a:rPr>
              <a:t>C</a:t>
            </a:r>
            <a:endParaRPr b="1" sz="1200">
              <a:solidFill>
                <a:srgbClr val="FF0000"/>
              </a:solidFill>
              <a:latin typeface="Catamaran"/>
              <a:ea typeface="Catamaran"/>
              <a:cs typeface="Catamaran"/>
              <a:sym typeface="Catamar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p30"/>
          <p:cNvSpPr/>
          <p:nvPr/>
        </p:nvSpPr>
        <p:spPr>
          <a:xfrm flipH="1">
            <a:off x="-175" y="0"/>
            <a:ext cx="83346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0"/>
          <p:cNvSpPr txBox="1"/>
          <p:nvPr>
            <p:ph idx="4294967295" type="ctrTitle"/>
          </p:nvPr>
        </p:nvSpPr>
        <p:spPr>
          <a:xfrm>
            <a:off x="426075" y="238650"/>
            <a:ext cx="68691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1: </a:t>
            </a:r>
            <a:r>
              <a:rPr lang="en" sz="3300">
                <a:solidFill>
                  <a:schemeClr val="lt1"/>
                </a:solidFill>
              </a:rPr>
              <a:t>Simple Recall </a:t>
            </a:r>
            <a:endParaRPr sz="3300">
              <a:solidFill>
                <a:schemeClr val="lt1"/>
              </a:solidFill>
              <a:latin typeface="Livvic"/>
              <a:ea typeface="Livvic"/>
              <a:cs typeface="Livvic"/>
              <a:sym typeface="Livvic"/>
            </a:endParaRPr>
          </a:p>
        </p:txBody>
      </p:sp>
      <p:pic>
        <p:nvPicPr>
          <p:cNvPr id="200" name="Google Shape;200;p30"/>
          <p:cNvPicPr preferRelativeResize="0"/>
          <p:nvPr/>
        </p:nvPicPr>
        <p:blipFill>
          <a:blip r:embed="rId3">
            <a:alphaModFix/>
          </a:blip>
          <a:stretch>
            <a:fillRect/>
          </a:stretch>
        </p:blipFill>
        <p:spPr>
          <a:xfrm>
            <a:off x="1370575" y="1340738"/>
            <a:ext cx="5593099" cy="3399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Engineering Project Proposal by Slidesgo">
  <a:themeElements>
    <a:clrScheme name="Simple Light">
      <a:dk1>
        <a:srgbClr val="434343"/>
      </a:dk1>
      <a:lt1>
        <a:srgbClr val="FFFFFF"/>
      </a:lt1>
      <a:dk2>
        <a:srgbClr val="595959"/>
      </a:dk2>
      <a:lt2>
        <a:srgbClr val="EEEEEE"/>
      </a:lt2>
      <a:accent1>
        <a:srgbClr val="556D96"/>
      </a:accent1>
      <a:accent2>
        <a:srgbClr val="212121"/>
      </a:accent2>
      <a:accent3>
        <a:srgbClr val="A9B9D3"/>
      </a:accent3>
      <a:accent4>
        <a:srgbClr val="26529E"/>
      </a:accent4>
      <a:accent5>
        <a:srgbClr val="62779B"/>
      </a:accent5>
      <a:accent6>
        <a:srgbClr val="363F4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